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4"/>
  </p:sldMasterIdLst>
  <p:notesMasterIdLst>
    <p:notesMasterId r:id="rId33"/>
  </p:notesMasterIdLst>
  <p:handoutMasterIdLst>
    <p:handoutMasterId r:id="rId34"/>
  </p:handoutMasterIdLst>
  <p:sldIdLst>
    <p:sldId id="375" r:id="rId5"/>
    <p:sldId id="560" r:id="rId6"/>
    <p:sldId id="563" r:id="rId7"/>
    <p:sldId id="572" r:id="rId8"/>
    <p:sldId id="573" r:id="rId9"/>
    <p:sldId id="574" r:id="rId10"/>
    <p:sldId id="575" r:id="rId11"/>
    <p:sldId id="707" r:id="rId12"/>
    <p:sldId id="577" r:id="rId13"/>
    <p:sldId id="578" r:id="rId14"/>
    <p:sldId id="755" r:id="rId15"/>
    <p:sldId id="580" r:id="rId16"/>
    <p:sldId id="583" r:id="rId17"/>
    <p:sldId id="582" r:id="rId18"/>
    <p:sldId id="779" r:id="rId19"/>
    <p:sldId id="585" r:id="rId20"/>
    <p:sldId id="625" r:id="rId21"/>
    <p:sldId id="716" r:id="rId22"/>
    <p:sldId id="726" r:id="rId23"/>
    <p:sldId id="630" r:id="rId24"/>
    <p:sldId id="629" r:id="rId25"/>
    <p:sldId id="721" r:id="rId26"/>
    <p:sldId id="750" r:id="rId27"/>
    <p:sldId id="780" r:id="rId28"/>
    <p:sldId id="753" r:id="rId29"/>
    <p:sldId id="759" r:id="rId30"/>
    <p:sldId id="763" r:id="rId31"/>
    <p:sldId id="777" r:id="rId32"/>
  </p:sldIdLst>
  <p:sldSz cx="9144000" cy="5143500" type="screen16x9"/>
  <p:notesSz cx="6858000" cy="9144000"/>
  <p:defaultTextStyle>
    <a:defPPr>
      <a:defRPr lang="en-US"/>
    </a:defPPr>
    <a:lvl1pPr marL="0" algn="l" defTabSz="45718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1" algn="l" defTabSz="45718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2" algn="l" defTabSz="45718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3" algn="l" defTabSz="45718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4" algn="l" defTabSz="45718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5" algn="l" defTabSz="45718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86" algn="l" defTabSz="45718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66" algn="l" defTabSz="45718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48" algn="l" defTabSz="45718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0E2A154-6613-E546-AF9F-239F744B0BE4}">
          <p14:sldIdLst/>
        </p14:section>
        <p14:section name="Introduction" id="{735327D8-5C54-D54B-9841-00B0B7E95459}">
          <p14:sldIdLst>
            <p14:sldId id="375"/>
            <p14:sldId id="560"/>
            <p14:sldId id="563"/>
          </p14:sldIdLst>
        </p14:section>
        <p14:section name="Untitled Section" id="{89BF07AC-2C84-AC43-BF12-2747B44C5FA1}">
          <p14:sldIdLst>
            <p14:sldId id="572"/>
            <p14:sldId id="573"/>
            <p14:sldId id="574"/>
            <p14:sldId id="575"/>
            <p14:sldId id="707"/>
            <p14:sldId id="577"/>
            <p14:sldId id="578"/>
            <p14:sldId id="755"/>
            <p14:sldId id="580"/>
            <p14:sldId id="583"/>
            <p14:sldId id="582"/>
            <p14:sldId id="779"/>
            <p14:sldId id="585"/>
            <p14:sldId id="625"/>
            <p14:sldId id="716"/>
            <p14:sldId id="726"/>
            <p14:sldId id="630"/>
            <p14:sldId id="629"/>
            <p14:sldId id="721"/>
            <p14:sldId id="750"/>
            <p14:sldId id="780"/>
            <p14:sldId id="753"/>
            <p14:sldId id="759"/>
            <p14:sldId id="763"/>
            <p14:sldId id="7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485">
          <p15:clr>
            <a:srgbClr val="A4A3A4"/>
          </p15:clr>
        </p15:guide>
        <p15:guide id="4" orient="horz" pos="3059">
          <p15:clr>
            <a:srgbClr val="A4A3A4"/>
          </p15:clr>
        </p15:guide>
        <p15:guide id="5" orient="horz" pos="372" userDrawn="1">
          <p15:clr>
            <a:srgbClr val="A4A3A4"/>
          </p15:clr>
        </p15:guide>
        <p15:guide id="6" orient="horz" pos="178">
          <p15:clr>
            <a:srgbClr val="A4A3A4"/>
          </p15:clr>
        </p15:guide>
        <p15:guide id="7" orient="horz" pos="2773">
          <p15:clr>
            <a:srgbClr val="A4A3A4"/>
          </p15:clr>
        </p15:guide>
        <p15:guide id="8" orient="horz" pos="469">
          <p15:clr>
            <a:srgbClr val="A4A3A4"/>
          </p15:clr>
        </p15:guide>
        <p15:guide id="9" pos="5184" userDrawn="1">
          <p15:clr>
            <a:srgbClr val="A4A3A4"/>
          </p15:clr>
        </p15:guide>
        <p15:guide id="10" pos="3757">
          <p15:clr>
            <a:srgbClr val="A4A3A4"/>
          </p15:clr>
        </p15:guide>
        <p15:guide id="11" pos="2162">
          <p15:clr>
            <a:srgbClr val="A4A3A4"/>
          </p15:clr>
        </p15:guide>
        <p15:guide id="12" userDrawn="1">
          <p15:clr>
            <a:srgbClr val="A4A3A4"/>
          </p15:clr>
        </p15:guide>
        <p15:guide id="13" pos="229">
          <p15:clr>
            <a:srgbClr val="A4A3A4"/>
          </p15:clr>
        </p15:guide>
        <p15:guide id="14" pos="432" userDrawn="1">
          <p15:clr>
            <a:srgbClr val="A4A3A4"/>
          </p15:clr>
        </p15:guide>
        <p15:guide id="15" pos="2003">
          <p15:clr>
            <a:srgbClr val="A4A3A4"/>
          </p15:clr>
        </p15:guide>
        <p15:guide id="16" pos="3605">
          <p15:clr>
            <a:srgbClr val="A4A3A4"/>
          </p15:clr>
        </p15:guide>
        <p15:guide id="17" pos="5527">
          <p15:clr>
            <a:srgbClr val="A4A3A4"/>
          </p15:clr>
        </p15:guide>
        <p15:guide id="18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rownson, Jennifer" initials="" lastIdx="2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85E2"/>
    <a:srgbClr val="F9511E"/>
    <a:srgbClr val="FB8426"/>
    <a:srgbClr val="F53918"/>
    <a:srgbClr val="F83200"/>
    <a:srgbClr val="FE5000"/>
    <a:srgbClr val="F9531E"/>
    <a:srgbClr val="3F3E3F"/>
    <a:srgbClr val="21B8AE"/>
    <a:srgbClr val="1EA4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5" autoAdjust="0"/>
    <p:restoredTop sz="91975" autoAdjust="0"/>
  </p:normalViewPr>
  <p:slideViewPr>
    <p:cSldViewPr snapToGrid="0" snapToObjects="1">
      <p:cViewPr>
        <p:scale>
          <a:sx n="117" d="100"/>
          <a:sy n="117" d="100"/>
        </p:scale>
        <p:origin x="1552" y="496"/>
      </p:cViewPr>
      <p:guideLst>
        <p:guide orient="horz" pos="1620"/>
        <p:guide pos="2880"/>
        <p:guide orient="horz" pos="2485"/>
        <p:guide orient="horz" pos="3059"/>
        <p:guide orient="horz" pos="372"/>
        <p:guide orient="horz" pos="178"/>
        <p:guide orient="horz" pos="2773"/>
        <p:guide orient="horz" pos="469"/>
        <p:guide pos="5184"/>
        <p:guide pos="3757"/>
        <p:guide pos="2162"/>
        <p:guide/>
        <p:guide pos="229"/>
        <p:guide pos="432"/>
        <p:guide pos="2003"/>
        <p:guide pos="3605"/>
        <p:guide pos="5527"/>
        <p:guide pos="2881"/>
      </p:guideLst>
    </p:cSldViewPr>
  </p:slideViewPr>
  <p:outlineViewPr>
    <p:cViewPr>
      <p:scale>
        <a:sx n="33" d="100"/>
        <a:sy n="33" d="100"/>
      </p:scale>
      <p:origin x="0" y="-111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8" d="100"/>
          <a:sy n="78" d="100"/>
        </p:scale>
        <p:origin x="246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commentAuthors" Target="commentAuthors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40890-AD84-9848-9BDC-AC15022E8581}" type="datetimeFigureOut">
              <a:rPr lang="en-US" smtClean="0"/>
              <a:t>7/21/17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B5E39-FA4A-7843-9139-3229D4607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031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6E5E1-0CA3-CC40-BA70-209A5162499D}" type="datetimeFigureOut">
              <a:rPr lang="en-US" smtClean="0"/>
              <a:t>7/21/17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80E37-1CE1-C549-B0D8-D5A78A41D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191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1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2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3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4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5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86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66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48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93DCAD-34C4-44A8-B0CB-C0F49C78BA4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3/4/09 - 3/5/09</a:t>
            </a: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Implementing Agile Teams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 smtClean="0"/>
              <a:t>Rally Software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DF62B-CA0A-144F-82EE-BDC833EC8B8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80E37-1CE1-C549-B0D8-D5A78A41D0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08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DF62B-CA0A-144F-82EE-BDC833EC8B8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DF62B-CA0A-144F-82EE-BDC833EC8B8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different kinds of agile.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80E37-1CE1-C549-B0D8-D5A78A41D0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1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966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966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latin typeface="Arial" charset="0"/>
              </a:rPr>
              <a:t>User story</a:t>
            </a:r>
            <a:r>
              <a:rPr lang="en-US" baseline="0" dirty="0" smtClean="0">
                <a:latin typeface="Arial" charset="0"/>
              </a:rPr>
              <a:t> is the “what”; task is the “how”</a:t>
            </a:r>
          </a:p>
          <a:p>
            <a:pPr eaLnBrk="1" hangingPunct="1"/>
            <a:endParaRPr lang="en-US" baseline="0" dirty="0" smtClean="0">
              <a:latin typeface="Arial" charset="0"/>
            </a:endParaRPr>
          </a:p>
          <a:p>
            <a:pPr eaLnBrk="1" hangingPunct="1"/>
            <a:r>
              <a:rPr lang="en-US" baseline="0" dirty="0" smtClean="0">
                <a:latin typeface="Arial" charset="0"/>
              </a:rPr>
              <a:t>3 factors of estimating: complexity, effort, doubt</a:t>
            </a:r>
            <a:endParaRPr 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966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latin typeface="Arial" charset="0"/>
              </a:rPr>
              <a:t>User story</a:t>
            </a:r>
            <a:r>
              <a:rPr lang="en-US" baseline="0" dirty="0" smtClean="0">
                <a:latin typeface="Arial" charset="0"/>
              </a:rPr>
              <a:t> is the “what”; task is the “how”</a:t>
            </a:r>
          </a:p>
          <a:p>
            <a:pPr eaLnBrk="1" hangingPunct="1"/>
            <a:endParaRPr lang="en-US" baseline="0" dirty="0" smtClean="0">
              <a:latin typeface="Arial" charset="0"/>
            </a:endParaRPr>
          </a:p>
          <a:p>
            <a:pPr eaLnBrk="1" hangingPunct="1"/>
            <a:r>
              <a:rPr lang="en-US" baseline="0" dirty="0" smtClean="0">
                <a:latin typeface="Arial" charset="0"/>
              </a:rPr>
              <a:t>3 factors of estimating: complexity, effort, doubt</a:t>
            </a:r>
            <a:endParaRPr 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966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latin typeface="Arial" charset="0"/>
              </a:rPr>
              <a:t>Other types of requirements include</a:t>
            </a:r>
            <a:r>
              <a:rPr lang="en-US" baseline="0" dirty="0" smtClean="0">
                <a:latin typeface="Arial" charset="0"/>
              </a:rPr>
              <a:t> use cases, ??? (what else)—what did Linda want us to say here?</a:t>
            </a:r>
          </a:p>
          <a:p>
            <a:pPr eaLnBrk="1" hangingPunct="1"/>
            <a:r>
              <a:rPr lang="en-US" baseline="0" dirty="0" smtClean="0">
                <a:latin typeface="Arial" charset="0"/>
              </a:rPr>
              <a:t>Backlog items are NOT tasks</a:t>
            </a:r>
            <a:endParaRPr 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883" indent="-285724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2898" indent="-22858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057" indent="-22858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217" indent="-22858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376" indent="-22858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535" indent="-22858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8695" indent="-22858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5854" indent="-22858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43C13DC-5C64-4133-B8C6-16373BAF55CF}" type="slidenum">
              <a:rPr lang="en-US" altLang="en-US"/>
              <a:pPr algn="r" eaLnBrk="1" hangingPunct="1"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18944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9444" name="Notes Placeholder 2"/>
          <p:cNvSpPr>
            <a:spLocks noGrp="1"/>
          </p:cNvSpPr>
          <p:nvPr>
            <p:ph type="body" idx="1"/>
          </p:nvPr>
        </p:nvSpPr>
        <p:spPr>
          <a:xfrm>
            <a:off x="912814" y="4343400"/>
            <a:ext cx="5032375" cy="411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08" rIns="91417" bIns="45708"/>
          <a:lstStyle/>
          <a:p>
            <a:pPr eaLnBrk="1" hangingPunct="1"/>
            <a:r>
              <a:rPr lang="en-US" altLang="en-US" smtClean="0"/>
              <a:t>What is acceptance criteria?</a:t>
            </a:r>
          </a:p>
        </p:txBody>
      </p:sp>
      <p:sp>
        <p:nvSpPr>
          <p:cNvPr id="189445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08" rIns="91417" bIns="45708" anchor="b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12D691F3-D499-42EF-85D7-B179F076E828}" type="slidenum">
              <a:rPr lang="en-US" altLang="en-US" b="0">
                <a:latin typeface="Times New Roman" pitchFamily="18" charset="0"/>
                <a:ea typeface="ＭＳ Ｐゴシック" pitchFamily="34" charset="-128"/>
              </a:rPr>
              <a:pPr algn="r">
                <a:lnSpc>
                  <a:spcPct val="100000"/>
                </a:lnSpc>
                <a:spcBef>
                  <a:spcPct val="0"/>
                </a:spcBef>
              </a:pPr>
              <a:t>19</a:t>
            </a:fld>
            <a:endParaRPr lang="en-US" altLang="en-US" b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7193FE9-F2BC-4495-8E9A-C2AD624E8689}" type="slidenum">
              <a:rPr lang="en-US" smtClean="0"/>
              <a:pPr/>
              <a:t>21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Talk about spike temptation.  Use </a:t>
            </a:r>
            <a:r>
              <a:rPr lang="en-US" dirty="0" err="1" smtClean="0"/>
              <a:t>ServiceCloud</a:t>
            </a:r>
            <a:r>
              <a:rPr lang="en-US" dirty="0" smtClean="0"/>
              <a:t> for this.  </a:t>
            </a:r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7193FE9-F2BC-4495-8E9A-C2AD624E8689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9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8751"/>
            <a:ext cx="7543800" cy="1945481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29000"/>
            <a:ext cx="6461760" cy="8001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752600" cy="4388644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52700"/>
            <a:ext cx="9144000" cy="25908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148523" y="2289645"/>
            <a:ext cx="4691478" cy="147116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—</a:t>
            </a:r>
          </a:p>
          <a:p>
            <a:pPr>
              <a:lnSpc>
                <a:spcPct val="80000"/>
              </a:lnSpc>
            </a:pPr>
            <a:endParaRPr lang="en-US" sz="2000" b="1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b="1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000" dirty="0" smtClean="0">
              <a:latin typeface="Calibri Light"/>
              <a:cs typeface="Calibri Light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6054" y="906282"/>
            <a:ext cx="5671030" cy="1290917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4200"/>
              </a:lnSpc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9926" y="300004"/>
            <a:ext cx="737417" cy="315401"/>
            <a:chOff x="4067175" y="2233613"/>
            <a:chExt cx="263525" cy="112713"/>
          </a:xfrm>
        </p:grpSpPr>
        <p:sp>
          <p:nvSpPr>
            <p:cNvPr id="6" name="Freeform 28"/>
            <p:cNvSpPr>
              <a:spLocks noEditPoints="1"/>
            </p:cNvSpPr>
            <p:nvPr/>
          </p:nvSpPr>
          <p:spPr bwMode="auto">
            <a:xfrm>
              <a:off x="4160838" y="2254251"/>
              <a:ext cx="47625" cy="69850"/>
            </a:xfrm>
            <a:custGeom>
              <a:avLst/>
              <a:gdLst>
                <a:gd name="T0" fmla="*/ 46 w 161"/>
                <a:gd name="T1" fmla="*/ 239 h 242"/>
                <a:gd name="T2" fmla="*/ 0 w 161"/>
                <a:gd name="T3" fmla="*/ 239 h 242"/>
                <a:gd name="T4" fmla="*/ 0 w 161"/>
                <a:gd name="T5" fmla="*/ 0 h 242"/>
                <a:gd name="T6" fmla="*/ 46 w 161"/>
                <a:gd name="T7" fmla="*/ 0 h 242"/>
                <a:gd name="T8" fmla="*/ 46 w 161"/>
                <a:gd name="T9" fmla="*/ 88 h 242"/>
                <a:gd name="T10" fmla="*/ 87 w 161"/>
                <a:gd name="T11" fmla="*/ 71 h 242"/>
                <a:gd name="T12" fmla="*/ 161 w 161"/>
                <a:gd name="T13" fmla="*/ 157 h 242"/>
                <a:gd name="T14" fmla="*/ 87 w 161"/>
                <a:gd name="T15" fmla="*/ 242 h 242"/>
                <a:gd name="T16" fmla="*/ 46 w 161"/>
                <a:gd name="T17" fmla="*/ 225 h 242"/>
                <a:gd name="T18" fmla="*/ 46 w 161"/>
                <a:gd name="T19" fmla="*/ 239 h 242"/>
                <a:gd name="T20" fmla="*/ 46 w 161"/>
                <a:gd name="T21" fmla="*/ 184 h 242"/>
                <a:gd name="T22" fmla="*/ 77 w 161"/>
                <a:gd name="T23" fmla="*/ 203 h 242"/>
                <a:gd name="T24" fmla="*/ 116 w 161"/>
                <a:gd name="T25" fmla="*/ 157 h 242"/>
                <a:gd name="T26" fmla="*/ 77 w 161"/>
                <a:gd name="T27" fmla="*/ 111 h 242"/>
                <a:gd name="T28" fmla="*/ 46 w 161"/>
                <a:gd name="T29" fmla="*/ 130 h 242"/>
                <a:gd name="T30" fmla="*/ 46 w 161"/>
                <a:gd name="T31" fmla="*/ 18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1" h="242">
                  <a:moveTo>
                    <a:pt x="46" y="239"/>
                  </a:moveTo>
                  <a:cubicBezTo>
                    <a:pt x="0" y="239"/>
                    <a:pt x="0" y="239"/>
                    <a:pt x="0" y="2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88"/>
                    <a:pt x="46" y="88"/>
                    <a:pt x="46" y="88"/>
                  </a:cubicBezTo>
                  <a:cubicBezTo>
                    <a:pt x="53" y="79"/>
                    <a:pt x="69" y="71"/>
                    <a:pt x="87" y="71"/>
                  </a:cubicBezTo>
                  <a:cubicBezTo>
                    <a:pt x="135" y="71"/>
                    <a:pt x="161" y="110"/>
                    <a:pt x="161" y="157"/>
                  </a:cubicBezTo>
                  <a:cubicBezTo>
                    <a:pt x="161" y="204"/>
                    <a:pt x="135" y="242"/>
                    <a:pt x="87" y="242"/>
                  </a:cubicBezTo>
                  <a:cubicBezTo>
                    <a:pt x="69" y="242"/>
                    <a:pt x="53" y="234"/>
                    <a:pt x="46" y="225"/>
                  </a:cubicBezTo>
                  <a:lnTo>
                    <a:pt x="46" y="239"/>
                  </a:lnTo>
                  <a:close/>
                  <a:moveTo>
                    <a:pt x="46" y="184"/>
                  </a:moveTo>
                  <a:cubicBezTo>
                    <a:pt x="51" y="195"/>
                    <a:pt x="63" y="203"/>
                    <a:pt x="77" y="203"/>
                  </a:cubicBezTo>
                  <a:cubicBezTo>
                    <a:pt x="101" y="203"/>
                    <a:pt x="116" y="183"/>
                    <a:pt x="116" y="157"/>
                  </a:cubicBezTo>
                  <a:cubicBezTo>
                    <a:pt x="116" y="130"/>
                    <a:pt x="101" y="111"/>
                    <a:pt x="77" y="111"/>
                  </a:cubicBezTo>
                  <a:cubicBezTo>
                    <a:pt x="63" y="111"/>
                    <a:pt x="51" y="119"/>
                    <a:pt x="46" y="130"/>
                  </a:cubicBezTo>
                  <a:lnTo>
                    <a:pt x="46" y="18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" name="Freeform 29"/>
            <p:cNvSpPr>
              <a:spLocks/>
            </p:cNvSpPr>
            <p:nvPr/>
          </p:nvSpPr>
          <p:spPr bwMode="auto">
            <a:xfrm>
              <a:off x="4213225" y="2274888"/>
              <a:ext cx="68263" cy="49213"/>
            </a:xfrm>
            <a:custGeom>
              <a:avLst/>
              <a:gdLst>
                <a:gd name="T0" fmla="*/ 180 w 234"/>
                <a:gd name="T1" fmla="*/ 0 h 168"/>
                <a:gd name="T2" fmla="*/ 234 w 234"/>
                <a:gd name="T3" fmla="*/ 60 h 168"/>
                <a:gd name="T4" fmla="*/ 234 w 234"/>
                <a:gd name="T5" fmla="*/ 168 h 168"/>
                <a:gd name="T6" fmla="*/ 189 w 234"/>
                <a:gd name="T7" fmla="*/ 168 h 168"/>
                <a:gd name="T8" fmla="*/ 189 w 234"/>
                <a:gd name="T9" fmla="*/ 70 h 168"/>
                <a:gd name="T10" fmla="*/ 165 w 234"/>
                <a:gd name="T11" fmla="*/ 41 h 168"/>
                <a:gd name="T12" fmla="*/ 140 w 234"/>
                <a:gd name="T13" fmla="*/ 62 h 168"/>
                <a:gd name="T14" fmla="*/ 140 w 234"/>
                <a:gd name="T15" fmla="*/ 168 h 168"/>
                <a:gd name="T16" fmla="*/ 94 w 234"/>
                <a:gd name="T17" fmla="*/ 168 h 168"/>
                <a:gd name="T18" fmla="*/ 94 w 234"/>
                <a:gd name="T19" fmla="*/ 70 h 168"/>
                <a:gd name="T20" fmla="*/ 71 w 234"/>
                <a:gd name="T21" fmla="*/ 41 h 168"/>
                <a:gd name="T22" fmla="*/ 45 w 234"/>
                <a:gd name="T23" fmla="*/ 62 h 168"/>
                <a:gd name="T24" fmla="*/ 45 w 234"/>
                <a:gd name="T25" fmla="*/ 168 h 168"/>
                <a:gd name="T26" fmla="*/ 0 w 234"/>
                <a:gd name="T27" fmla="*/ 168 h 168"/>
                <a:gd name="T28" fmla="*/ 0 w 234"/>
                <a:gd name="T29" fmla="*/ 4 h 168"/>
                <a:gd name="T30" fmla="*/ 45 w 234"/>
                <a:gd name="T31" fmla="*/ 4 h 168"/>
                <a:gd name="T32" fmla="*/ 45 w 234"/>
                <a:gd name="T33" fmla="*/ 17 h 168"/>
                <a:gd name="T34" fmla="*/ 87 w 234"/>
                <a:gd name="T35" fmla="*/ 0 h 168"/>
                <a:gd name="T36" fmla="*/ 131 w 234"/>
                <a:gd name="T37" fmla="*/ 21 h 168"/>
                <a:gd name="T38" fmla="*/ 180 w 234"/>
                <a:gd name="T3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68">
                  <a:moveTo>
                    <a:pt x="180" y="0"/>
                  </a:moveTo>
                  <a:cubicBezTo>
                    <a:pt x="214" y="0"/>
                    <a:pt x="234" y="23"/>
                    <a:pt x="234" y="60"/>
                  </a:cubicBezTo>
                  <a:cubicBezTo>
                    <a:pt x="234" y="168"/>
                    <a:pt x="234" y="168"/>
                    <a:pt x="234" y="168"/>
                  </a:cubicBezTo>
                  <a:cubicBezTo>
                    <a:pt x="189" y="168"/>
                    <a:pt x="189" y="168"/>
                    <a:pt x="189" y="168"/>
                  </a:cubicBezTo>
                  <a:cubicBezTo>
                    <a:pt x="189" y="70"/>
                    <a:pt x="189" y="70"/>
                    <a:pt x="189" y="70"/>
                  </a:cubicBezTo>
                  <a:cubicBezTo>
                    <a:pt x="189" y="52"/>
                    <a:pt x="181" y="41"/>
                    <a:pt x="165" y="41"/>
                  </a:cubicBezTo>
                  <a:cubicBezTo>
                    <a:pt x="153" y="41"/>
                    <a:pt x="143" y="48"/>
                    <a:pt x="140" y="62"/>
                  </a:cubicBezTo>
                  <a:cubicBezTo>
                    <a:pt x="140" y="168"/>
                    <a:pt x="140" y="168"/>
                    <a:pt x="140" y="168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94" y="52"/>
                    <a:pt x="87" y="41"/>
                    <a:pt x="71" y="41"/>
                  </a:cubicBezTo>
                  <a:cubicBezTo>
                    <a:pt x="59" y="41"/>
                    <a:pt x="48" y="48"/>
                    <a:pt x="45" y="62"/>
                  </a:cubicBezTo>
                  <a:cubicBezTo>
                    <a:pt x="45" y="168"/>
                    <a:pt x="45" y="168"/>
                    <a:pt x="45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53" y="7"/>
                    <a:pt x="68" y="0"/>
                    <a:pt x="87" y="0"/>
                  </a:cubicBezTo>
                  <a:cubicBezTo>
                    <a:pt x="106" y="0"/>
                    <a:pt x="122" y="9"/>
                    <a:pt x="131" y="21"/>
                  </a:cubicBezTo>
                  <a:cubicBezTo>
                    <a:pt x="141" y="9"/>
                    <a:pt x="157" y="0"/>
                    <a:pt x="180" y="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8" name="Freeform 30"/>
            <p:cNvSpPr>
              <a:spLocks/>
            </p:cNvSpPr>
            <p:nvPr/>
          </p:nvSpPr>
          <p:spPr bwMode="auto">
            <a:xfrm>
              <a:off x="4286250" y="2274888"/>
              <a:ext cx="44450" cy="49213"/>
            </a:xfrm>
            <a:custGeom>
              <a:avLst/>
              <a:gdLst>
                <a:gd name="T0" fmla="*/ 79 w 151"/>
                <a:gd name="T1" fmla="*/ 0 h 171"/>
                <a:gd name="T2" fmla="*/ 151 w 151"/>
                <a:gd name="T3" fmla="*/ 59 h 171"/>
                <a:gd name="T4" fmla="*/ 106 w 151"/>
                <a:gd name="T5" fmla="*/ 59 h 171"/>
                <a:gd name="T6" fmla="*/ 79 w 151"/>
                <a:gd name="T7" fmla="*/ 39 h 171"/>
                <a:gd name="T8" fmla="*/ 46 w 151"/>
                <a:gd name="T9" fmla="*/ 86 h 171"/>
                <a:gd name="T10" fmla="*/ 79 w 151"/>
                <a:gd name="T11" fmla="*/ 132 h 171"/>
                <a:gd name="T12" fmla="*/ 106 w 151"/>
                <a:gd name="T13" fmla="*/ 112 h 171"/>
                <a:gd name="T14" fmla="*/ 151 w 151"/>
                <a:gd name="T15" fmla="*/ 112 h 171"/>
                <a:gd name="T16" fmla="*/ 79 w 151"/>
                <a:gd name="T17" fmla="*/ 171 h 171"/>
                <a:gd name="T18" fmla="*/ 0 w 151"/>
                <a:gd name="T19" fmla="*/ 86 h 171"/>
                <a:gd name="T20" fmla="*/ 79 w 151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171">
                  <a:moveTo>
                    <a:pt x="79" y="0"/>
                  </a:moveTo>
                  <a:cubicBezTo>
                    <a:pt x="120" y="0"/>
                    <a:pt x="146" y="24"/>
                    <a:pt x="151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4" y="47"/>
                    <a:pt x="94" y="39"/>
                    <a:pt x="79" y="39"/>
                  </a:cubicBezTo>
                  <a:cubicBezTo>
                    <a:pt x="58" y="39"/>
                    <a:pt x="46" y="58"/>
                    <a:pt x="46" y="86"/>
                  </a:cubicBezTo>
                  <a:cubicBezTo>
                    <a:pt x="46" y="113"/>
                    <a:pt x="58" y="132"/>
                    <a:pt x="79" y="132"/>
                  </a:cubicBezTo>
                  <a:cubicBezTo>
                    <a:pt x="94" y="132"/>
                    <a:pt x="104" y="125"/>
                    <a:pt x="106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46" y="147"/>
                    <a:pt x="120" y="171"/>
                    <a:pt x="79" y="171"/>
                  </a:cubicBezTo>
                  <a:cubicBezTo>
                    <a:pt x="33" y="171"/>
                    <a:pt x="0" y="136"/>
                    <a:pt x="0" y="86"/>
                  </a:cubicBezTo>
                  <a:cubicBezTo>
                    <a:pt x="0" y="35"/>
                    <a:pt x="33" y="0"/>
                    <a:pt x="79" y="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" name="Freeform 31"/>
            <p:cNvSpPr>
              <a:spLocks noEditPoints="1"/>
            </p:cNvSpPr>
            <p:nvPr/>
          </p:nvSpPr>
          <p:spPr bwMode="auto">
            <a:xfrm>
              <a:off x="4067175" y="2233613"/>
              <a:ext cx="71438" cy="112713"/>
            </a:xfrm>
            <a:custGeom>
              <a:avLst/>
              <a:gdLst>
                <a:gd name="T0" fmla="*/ 33 w 248"/>
                <a:gd name="T1" fmla="*/ 392 h 392"/>
                <a:gd name="T2" fmla="*/ 0 w 248"/>
                <a:gd name="T3" fmla="*/ 356 h 392"/>
                <a:gd name="T4" fmla="*/ 0 w 248"/>
                <a:gd name="T5" fmla="*/ 301 h 392"/>
                <a:gd name="T6" fmla="*/ 34 w 248"/>
                <a:gd name="T7" fmla="*/ 242 h 392"/>
                <a:gd name="T8" fmla="*/ 111 w 248"/>
                <a:gd name="T9" fmla="*/ 196 h 392"/>
                <a:gd name="T10" fmla="*/ 34 w 248"/>
                <a:gd name="T11" fmla="*/ 150 h 392"/>
                <a:gd name="T12" fmla="*/ 0 w 248"/>
                <a:gd name="T13" fmla="*/ 92 h 392"/>
                <a:gd name="T14" fmla="*/ 0 w 248"/>
                <a:gd name="T15" fmla="*/ 36 h 392"/>
                <a:gd name="T16" fmla="*/ 33 w 248"/>
                <a:gd name="T17" fmla="*/ 0 h 392"/>
                <a:gd name="T18" fmla="*/ 53 w 248"/>
                <a:gd name="T19" fmla="*/ 6 h 392"/>
                <a:gd name="T20" fmla="*/ 229 w 248"/>
                <a:gd name="T21" fmla="*/ 110 h 392"/>
                <a:gd name="T22" fmla="*/ 248 w 248"/>
                <a:gd name="T23" fmla="*/ 141 h 392"/>
                <a:gd name="T24" fmla="*/ 229 w 248"/>
                <a:gd name="T25" fmla="*/ 171 h 392"/>
                <a:gd name="T26" fmla="*/ 187 w 248"/>
                <a:gd name="T27" fmla="*/ 196 h 392"/>
                <a:gd name="T28" fmla="*/ 229 w 248"/>
                <a:gd name="T29" fmla="*/ 221 h 392"/>
                <a:gd name="T30" fmla="*/ 248 w 248"/>
                <a:gd name="T31" fmla="*/ 252 h 392"/>
                <a:gd name="T32" fmla="*/ 229 w 248"/>
                <a:gd name="T33" fmla="*/ 282 h 392"/>
                <a:gd name="T34" fmla="*/ 53 w 248"/>
                <a:gd name="T35" fmla="*/ 386 h 392"/>
                <a:gd name="T36" fmla="*/ 33 w 248"/>
                <a:gd name="T37" fmla="*/ 392 h 392"/>
                <a:gd name="T38" fmla="*/ 149 w 248"/>
                <a:gd name="T39" fmla="*/ 219 h 392"/>
                <a:gd name="T40" fmla="*/ 53 w 248"/>
                <a:gd name="T41" fmla="*/ 275 h 392"/>
                <a:gd name="T42" fmla="*/ 39 w 248"/>
                <a:gd name="T43" fmla="*/ 301 h 392"/>
                <a:gd name="T44" fmla="*/ 39 w 248"/>
                <a:gd name="T45" fmla="*/ 350 h 392"/>
                <a:gd name="T46" fmla="*/ 205 w 248"/>
                <a:gd name="T47" fmla="*/ 252 h 392"/>
                <a:gd name="T48" fmla="*/ 149 w 248"/>
                <a:gd name="T49" fmla="*/ 219 h 392"/>
                <a:gd name="T50" fmla="*/ 39 w 248"/>
                <a:gd name="T51" fmla="*/ 42 h 392"/>
                <a:gd name="T52" fmla="*/ 39 w 248"/>
                <a:gd name="T53" fmla="*/ 92 h 392"/>
                <a:gd name="T54" fmla="*/ 53 w 248"/>
                <a:gd name="T55" fmla="*/ 117 h 392"/>
                <a:gd name="T56" fmla="*/ 149 w 248"/>
                <a:gd name="T57" fmla="*/ 174 h 392"/>
                <a:gd name="T58" fmla="*/ 205 w 248"/>
                <a:gd name="T59" fmla="*/ 141 h 392"/>
                <a:gd name="T60" fmla="*/ 39 w 248"/>
                <a:gd name="T61" fmla="*/ 4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8" h="392">
                  <a:moveTo>
                    <a:pt x="33" y="392"/>
                  </a:moveTo>
                  <a:cubicBezTo>
                    <a:pt x="17" y="392"/>
                    <a:pt x="0" y="380"/>
                    <a:pt x="0" y="356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278"/>
                    <a:pt x="15" y="253"/>
                    <a:pt x="34" y="242"/>
                  </a:cubicBezTo>
                  <a:cubicBezTo>
                    <a:pt x="111" y="196"/>
                    <a:pt x="111" y="196"/>
                    <a:pt x="111" y="196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15" y="139"/>
                    <a:pt x="0" y="114"/>
                    <a:pt x="0" y="9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7" y="0"/>
                    <a:pt x="33" y="0"/>
                  </a:cubicBezTo>
                  <a:cubicBezTo>
                    <a:pt x="40" y="0"/>
                    <a:pt x="46" y="2"/>
                    <a:pt x="53" y="6"/>
                  </a:cubicBezTo>
                  <a:cubicBezTo>
                    <a:pt x="229" y="110"/>
                    <a:pt x="229" y="110"/>
                    <a:pt x="229" y="110"/>
                  </a:cubicBezTo>
                  <a:cubicBezTo>
                    <a:pt x="241" y="117"/>
                    <a:pt x="248" y="128"/>
                    <a:pt x="248" y="141"/>
                  </a:cubicBezTo>
                  <a:cubicBezTo>
                    <a:pt x="248" y="153"/>
                    <a:pt x="241" y="164"/>
                    <a:pt x="229" y="171"/>
                  </a:cubicBezTo>
                  <a:cubicBezTo>
                    <a:pt x="187" y="196"/>
                    <a:pt x="187" y="196"/>
                    <a:pt x="187" y="196"/>
                  </a:cubicBezTo>
                  <a:cubicBezTo>
                    <a:pt x="229" y="221"/>
                    <a:pt x="229" y="221"/>
                    <a:pt x="229" y="221"/>
                  </a:cubicBezTo>
                  <a:cubicBezTo>
                    <a:pt x="241" y="228"/>
                    <a:pt x="248" y="239"/>
                    <a:pt x="248" y="252"/>
                  </a:cubicBezTo>
                  <a:cubicBezTo>
                    <a:pt x="248" y="264"/>
                    <a:pt x="241" y="275"/>
                    <a:pt x="229" y="282"/>
                  </a:cubicBezTo>
                  <a:cubicBezTo>
                    <a:pt x="53" y="386"/>
                    <a:pt x="53" y="386"/>
                    <a:pt x="53" y="386"/>
                  </a:cubicBezTo>
                  <a:cubicBezTo>
                    <a:pt x="46" y="390"/>
                    <a:pt x="39" y="392"/>
                    <a:pt x="33" y="392"/>
                  </a:cubicBezTo>
                  <a:close/>
                  <a:moveTo>
                    <a:pt x="149" y="219"/>
                  </a:moveTo>
                  <a:cubicBezTo>
                    <a:pt x="53" y="275"/>
                    <a:pt x="53" y="275"/>
                    <a:pt x="53" y="275"/>
                  </a:cubicBezTo>
                  <a:cubicBezTo>
                    <a:pt x="46" y="280"/>
                    <a:pt x="39" y="292"/>
                    <a:pt x="39" y="301"/>
                  </a:cubicBezTo>
                  <a:cubicBezTo>
                    <a:pt x="39" y="350"/>
                    <a:pt x="39" y="350"/>
                    <a:pt x="39" y="350"/>
                  </a:cubicBezTo>
                  <a:cubicBezTo>
                    <a:pt x="205" y="252"/>
                    <a:pt x="205" y="252"/>
                    <a:pt x="205" y="252"/>
                  </a:cubicBezTo>
                  <a:lnTo>
                    <a:pt x="149" y="219"/>
                  </a:lnTo>
                  <a:close/>
                  <a:moveTo>
                    <a:pt x="39" y="42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39" y="100"/>
                    <a:pt x="46" y="113"/>
                    <a:pt x="53" y="117"/>
                  </a:cubicBezTo>
                  <a:cubicBezTo>
                    <a:pt x="149" y="174"/>
                    <a:pt x="149" y="174"/>
                    <a:pt x="149" y="174"/>
                  </a:cubicBezTo>
                  <a:cubicBezTo>
                    <a:pt x="205" y="141"/>
                    <a:pt x="205" y="141"/>
                    <a:pt x="205" y="141"/>
                  </a:cubicBezTo>
                  <a:lnTo>
                    <a:pt x="39" y="42"/>
                  </a:lnTo>
                  <a:close/>
                </a:path>
              </a:pathLst>
            </a:custGeom>
            <a:solidFill>
              <a:srgbClr val="F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19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2148522" y="2855895"/>
            <a:ext cx="5758562" cy="396383"/>
          </a:xfrm>
        </p:spPr>
        <p:txBody>
          <a:bodyPr>
            <a:no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800"/>
            </a:lvl1pPr>
            <a:lvl2pPr marL="457181" indent="0">
              <a:buNone/>
              <a:defRPr/>
            </a:lvl2pPr>
            <a:lvl3pPr marL="914361" indent="0">
              <a:buNone/>
              <a:defRPr/>
            </a:lvl3pPr>
            <a:lvl4pPr marL="1371543" indent="0">
              <a:buNone/>
              <a:defRPr/>
            </a:lvl4pPr>
            <a:lvl5pPr marL="1828723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2148522" y="3276757"/>
            <a:ext cx="3022833" cy="1018955"/>
          </a:xfrm>
        </p:spPr>
        <p:txBody>
          <a:bodyPr>
            <a:normAutofit/>
          </a:bodyPr>
          <a:lstStyle>
            <a:lvl1pPr marL="0" indent="0">
              <a:buNone/>
              <a:defRPr sz="2000" b="0"/>
            </a:lvl1pPr>
            <a:lvl2pPr marL="457181" indent="0">
              <a:buNone/>
              <a:defRPr/>
            </a:lvl2pPr>
            <a:lvl3pPr marL="914361" indent="0">
              <a:buNone/>
              <a:defRPr/>
            </a:lvl3pPr>
            <a:lvl4pPr marL="1371543" indent="0">
              <a:buNone/>
              <a:defRPr/>
            </a:lvl4pPr>
            <a:lvl5pPr marL="1828723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5177039" y="3269275"/>
            <a:ext cx="2730046" cy="1018955"/>
          </a:xfrm>
        </p:spPr>
        <p:txBody>
          <a:bodyPr>
            <a:normAutofit/>
          </a:bodyPr>
          <a:lstStyle>
            <a:lvl1pPr marL="0" indent="0" algn="r">
              <a:buNone/>
              <a:defRPr sz="2000" b="0"/>
            </a:lvl1pPr>
            <a:lvl2pPr marL="457181" indent="0">
              <a:buNone/>
              <a:defRPr/>
            </a:lvl2pPr>
            <a:lvl3pPr marL="914361" indent="0">
              <a:buNone/>
              <a:defRPr/>
            </a:lvl3pPr>
            <a:lvl4pPr marL="1371543" indent="0">
              <a:buNone/>
              <a:defRPr/>
            </a:lvl4pPr>
            <a:lvl5pPr marL="1828723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446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171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4572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857250"/>
            <a:ext cx="3962400" cy="39433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spcBef>
                <a:spcPts val="1200"/>
              </a:spcBef>
              <a:buClr>
                <a:schemeClr val="tx1"/>
              </a:buClr>
              <a:defRPr sz="2000">
                <a:latin typeface="+mn-lt"/>
              </a:defRPr>
            </a:lvl1pPr>
            <a:lvl2pPr marL="577850" indent="-228600">
              <a:spcBef>
                <a:spcPts val="0"/>
              </a:spcBef>
              <a:buClr>
                <a:srgbClr val="D51A0D"/>
              </a:buClr>
              <a:defRPr sz="1800">
                <a:solidFill>
                  <a:schemeClr val="tx1"/>
                </a:solidFill>
                <a:latin typeface="+mn-lt"/>
              </a:defRPr>
            </a:lvl2pPr>
            <a:lvl3pPr marL="860425" indent="-174625">
              <a:spcBef>
                <a:spcPts val="0"/>
              </a:spcBef>
              <a:buClr>
                <a:srgbClr val="006F51"/>
              </a:buClr>
              <a:defRPr sz="1600">
                <a:solidFill>
                  <a:schemeClr val="accent1"/>
                </a:solidFill>
                <a:latin typeface="+mn-lt"/>
              </a:defRPr>
            </a:lvl3pPr>
            <a:lvl4pPr marL="1196975" indent="-174625">
              <a:spcBef>
                <a:spcPts val="0"/>
              </a:spcBef>
              <a:defRPr sz="1400">
                <a:latin typeface="+mn-lt"/>
              </a:defRPr>
            </a:lvl4pPr>
            <a:lvl5pPr marL="1492250" indent="-174625">
              <a:spcBef>
                <a:spcPts val="0"/>
              </a:spcBef>
              <a:defRPr sz="1200"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4800600" y="857250"/>
            <a:ext cx="4038600" cy="39433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spcBef>
                <a:spcPts val="1200"/>
              </a:spcBef>
              <a:buClr>
                <a:schemeClr val="tx1"/>
              </a:buClr>
              <a:defRPr sz="2000">
                <a:latin typeface="+mn-lt"/>
              </a:defRPr>
            </a:lvl1pPr>
            <a:lvl2pPr marL="577850" indent="-228600">
              <a:spcBef>
                <a:spcPts val="0"/>
              </a:spcBef>
              <a:buClr>
                <a:srgbClr val="D51A0D"/>
              </a:buClr>
              <a:defRPr sz="1800">
                <a:solidFill>
                  <a:schemeClr val="tx1"/>
                </a:solidFill>
                <a:latin typeface="+mn-lt"/>
              </a:defRPr>
            </a:lvl2pPr>
            <a:lvl3pPr marL="860425" indent="-174625">
              <a:spcBef>
                <a:spcPts val="0"/>
              </a:spcBef>
              <a:buClr>
                <a:srgbClr val="006F51"/>
              </a:buClr>
              <a:defRPr sz="1600">
                <a:solidFill>
                  <a:schemeClr val="accent1"/>
                </a:solidFill>
                <a:latin typeface="+mn-lt"/>
              </a:defRPr>
            </a:lvl3pPr>
            <a:lvl4pPr marL="1196975" indent="-174625">
              <a:spcBef>
                <a:spcPts val="0"/>
              </a:spcBef>
              <a:defRPr sz="1400">
                <a:latin typeface="+mn-lt"/>
              </a:defRPr>
            </a:lvl4pPr>
            <a:lvl5pPr marL="1492250" indent="-174625">
              <a:spcBef>
                <a:spcPts val="0"/>
              </a:spcBef>
              <a:defRPr sz="1200"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85828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929" y="3"/>
            <a:ext cx="8844203" cy="515846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-7887"/>
            <a:ext cx="4932092" cy="5166359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alpha val="7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5133308" cy="5158471"/>
          </a:xfrm>
          <a:prstGeom prst="rect">
            <a:avLst/>
          </a:prstGeom>
        </p:spPr>
      </p:pic>
      <p:grpSp>
        <p:nvGrpSpPr>
          <p:cNvPr id="22" name="Group 21"/>
          <p:cNvGrpSpPr/>
          <p:nvPr userDrawn="1"/>
        </p:nvGrpSpPr>
        <p:grpSpPr>
          <a:xfrm>
            <a:off x="359929" y="300006"/>
            <a:ext cx="737417" cy="315401"/>
            <a:chOff x="4067175" y="2233613"/>
            <a:chExt cx="263525" cy="112713"/>
          </a:xfrm>
        </p:grpSpPr>
        <p:sp>
          <p:nvSpPr>
            <p:cNvPr id="23" name="Freeform 28"/>
            <p:cNvSpPr>
              <a:spLocks noEditPoints="1"/>
            </p:cNvSpPr>
            <p:nvPr/>
          </p:nvSpPr>
          <p:spPr bwMode="auto">
            <a:xfrm>
              <a:off x="4160838" y="2254251"/>
              <a:ext cx="47625" cy="69850"/>
            </a:xfrm>
            <a:custGeom>
              <a:avLst/>
              <a:gdLst>
                <a:gd name="T0" fmla="*/ 46 w 161"/>
                <a:gd name="T1" fmla="*/ 239 h 242"/>
                <a:gd name="T2" fmla="*/ 0 w 161"/>
                <a:gd name="T3" fmla="*/ 239 h 242"/>
                <a:gd name="T4" fmla="*/ 0 w 161"/>
                <a:gd name="T5" fmla="*/ 0 h 242"/>
                <a:gd name="T6" fmla="*/ 46 w 161"/>
                <a:gd name="T7" fmla="*/ 0 h 242"/>
                <a:gd name="T8" fmla="*/ 46 w 161"/>
                <a:gd name="T9" fmla="*/ 88 h 242"/>
                <a:gd name="T10" fmla="*/ 87 w 161"/>
                <a:gd name="T11" fmla="*/ 71 h 242"/>
                <a:gd name="T12" fmla="*/ 161 w 161"/>
                <a:gd name="T13" fmla="*/ 157 h 242"/>
                <a:gd name="T14" fmla="*/ 87 w 161"/>
                <a:gd name="T15" fmla="*/ 242 h 242"/>
                <a:gd name="T16" fmla="*/ 46 w 161"/>
                <a:gd name="T17" fmla="*/ 225 h 242"/>
                <a:gd name="T18" fmla="*/ 46 w 161"/>
                <a:gd name="T19" fmla="*/ 239 h 242"/>
                <a:gd name="T20" fmla="*/ 46 w 161"/>
                <a:gd name="T21" fmla="*/ 184 h 242"/>
                <a:gd name="T22" fmla="*/ 77 w 161"/>
                <a:gd name="T23" fmla="*/ 203 h 242"/>
                <a:gd name="T24" fmla="*/ 116 w 161"/>
                <a:gd name="T25" fmla="*/ 157 h 242"/>
                <a:gd name="T26" fmla="*/ 77 w 161"/>
                <a:gd name="T27" fmla="*/ 111 h 242"/>
                <a:gd name="T28" fmla="*/ 46 w 161"/>
                <a:gd name="T29" fmla="*/ 130 h 242"/>
                <a:gd name="T30" fmla="*/ 46 w 161"/>
                <a:gd name="T31" fmla="*/ 18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1" h="242">
                  <a:moveTo>
                    <a:pt x="46" y="239"/>
                  </a:moveTo>
                  <a:cubicBezTo>
                    <a:pt x="0" y="239"/>
                    <a:pt x="0" y="239"/>
                    <a:pt x="0" y="2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88"/>
                    <a:pt x="46" y="88"/>
                    <a:pt x="46" y="88"/>
                  </a:cubicBezTo>
                  <a:cubicBezTo>
                    <a:pt x="53" y="79"/>
                    <a:pt x="69" y="71"/>
                    <a:pt x="87" y="71"/>
                  </a:cubicBezTo>
                  <a:cubicBezTo>
                    <a:pt x="135" y="71"/>
                    <a:pt x="161" y="110"/>
                    <a:pt x="161" y="157"/>
                  </a:cubicBezTo>
                  <a:cubicBezTo>
                    <a:pt x="161" y="204"/>
                    <a:pt x="135" y="242"/>
                    <a:pt x="87" y="242"/>
                  </a:cubicBezTo>
                  <a:cubicBezTo>
                    <a:pt x="69" y="242"/>
                    <a:pt x="53" y="234"/>
                    <a:pt x="46" y="225"/>
                  </a:cubicBezTo>
                  <a:lnTo>
                    <a:pt x="46" y="239"/>
                  </a:lnTo>
                  <a:close/>
                  <a:moveTo>
                    <a:pt x="46" y="184"/>
                  </a:moveTo>
                  <a:cubicBezTo>
                    <a:pt x="51" y="195"/>
                    <a:pt x="63" y="203"/>
                    <a:pt x="77" y="203"/>
                  </a:cubicBezTo>
                  <a:cubicBezTo>
                    <a:pt x="101" y="203"/>
                    <a:pt x="116" y="183"/>
                    <a:pt x="116" y="157"/>
                  </a:cubicBezTo>
                  <a:cubicBezTo>
                    <a:pt x="116" y="130"/>
                    <a:pt x="101" y="111"/>
                    <a:pt x="77" y="111"/>
                  </a:cubicBezTo>
                  <a:cubicBezTo>
                    <a:pt x="63" y="111"/>
                    <a:pt x="51" y="119"/>
                    <a:pt x="46" y="130"/>
                  </a:cubicBezTo>
                  <a:lnTo>
                    <a:pt x="46" y="18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4" name="Freeform 29"/>
            <p:cNvSpPr>
              <a:spLocks/>
            </p:cNvSpPr>
            <p:nvPr/>
          </p:nvSpPr>
          <p:spPr bwMode="auto">
            <a:xfrm>
              <a:off x="4213225" y="2274888"/>
              <a:ext cx="68263" cy="49213"/>
            </a:xfrm>
            <a:custGeom>
              <a:avLst/>
              <a:gdLst>
                <a:gd name="T0" fmla="*/ 180 w 234"/>
                <a:gd name="T1" fmla="*/ 0 h 168"/>
                <a:gd name="T2" fmla="*/ 234 w 234"/>
                <a:gd name="T3" fmla="*/ 60 h 168"/>
                <a:gd name="T4" fmla="*/ 234 w 234"/>
                <a:gd name="T5" fmla="*/ 168 h 168"/>
                <a:gd name="T6" fmla="*/ 189 w 234"/>
                <a:gd name="T7" fmla="*/ 168 h 168"/>
                <a:gd name="T8" fmla="*/ 189 w 234"/>
                <a:gd name="T9" fmla="*/ 70 h 168"/>
                <a:gd name="T10" fmla="*/ 165 w 234"/>
                <a:gd name="T11" fmla="*/ 41 h 168"/>
                <a:gd name="T12" fmla="*/ 140 w 234"/>
                <a:gd name="T13" fmla="*/ 62 h 168"/>
                <a:gd name="T14" fmla="*/ 140 w 234"/>
                <a:gd name="T15" fmla="*/ 168 h 168"/>
                <a:gd name="T16" fmla="*/ 94 w 234"/>
                <a:gd name="T17" fmla="*/ 168 h 168"/>
                <a:gd name="T18" fmla="*/ 94 w 234"/>
                <a:gd name="T19" fmla="*/ 70 h 168"/>
                <a:gd name="T20" fmla="*/ 71 w 234"/>
                <a:gd name="T21" fmla="*/ 41 h 168"/>
                <a:gd name="T22" fmla="*/ 45 w 234"/>
                <a:gd name="T23" fmla="*/ 62 h 168"/>
                <a:gd name="T24" fmla="*/ 45 w 234"/>
                <a:gd name="T25" fmla="*/ 168 h 168"/>
                <a:gd name="T26" fmla="*/ 0 w 234"/>
                <a:gd name="T27" fmla="*/ 168 h 168"/>
                <a:gd name="T28" fmla="*/ 0 w 234"/>
                <a:gd name="T29" fmla="*/ 4 h 168"/>
                <a:gd name="T30" fmla="*/ 45 w 234"/>
                <a:gd name="T31" fmla="*/ 4 h 168"/>
                <a:gd name="T32" fmla="*/ 45 w 234"/>
                <a:gd name="T33" fmla="*/ 17 h 168"/>
                <a:gd name="T34" fmla="*/ 87 w 234"/>
                <a:gd name="T35" fmla="*/ 0 h 168"/>
                <a:gd name="T36" fmla="*/ 131 w 234"/>
                <a:gd name="T37" fmla="*/ 21 h 168"/>
                <a:gd name="T38" fmla="*/ 180 w 234"/>
                <a:gd name="T3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68">
                  <a:moveTo>
                    <a:pt x="180" y="0"/>
                  </a:moveTo>
                  <a:cubicBezTo>
                    <a:pt x="214" y="0"/>
                    <a:pt x="234" y="23"/>
                    <a:pt x="234" y="60"/>
                  </a:cubicBezTo>
                  <a:cubicBezTo>
                    <a:pt x="234" y="168"/>
                    <a:pt x="234" y="168"/>
                    <a:pt x="234" y="168"/>
                  </a:cubicBezTo>
                  <a:cubicBezTo>
                    <a:pt x="189" y="168"/>
                    <a:pt x="189" y="168"/>
                    <a:pt x="189" y="168"/>
                  </a:cubicBezTo>
                  <a:cubicBezTo>
                    <a:pt x="189" y="70"/>
                    <a:pt x="189" y="70"/>
                    <a:pt x="189" y="70"/>
                  </a:cubicBezTo>
                  <a:cubicBezTo>
                    <a:pt x="189" y="52"/>
                    <a:pt x="181" y="41"/>
                    <a:pt x="165" y="41"/>
                  </a:cubicBezTo>
                  <a:cubicBezTo>
                    <a:pt x="153" y="41"/>
                    <a:pt x="143" y="48"/>
                    <a:pt x="140" y="62"/>
                  </a:cubicBezTo>
                  <a:cubicBezTo>
                    <a:pt x="140" y="168"/>
                    <a:pt x="140" y="168"/>
                    <a:pt x="140" y="168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94" y="52"/>
                    <a:pt x="87" y="41"/>
                    <a:pt x="71" y="41"/>
                  </a:cubicBezTo>
                  <a:cubicBezTo>
                    <a:pt x="59" y="41"/>
                    <a:pt x="48" y="48"/>
                    <a:pt x="45" y="62"/>
                  </a:cubicBezTo>
                  <a:cubicBezTo>
                    <a:pt x="45" y="168"/>
                    <a:pt x="45" y="168"/>
                    <a:pt x="45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53" y="7"/>
                    <a:pt x="68" y="0"/>
                    <a:pt x="87" y="0"/>
                  </a:cubicBezTo>
                  <a:cubicBezTo>
                    <a:pt x="106" y="0"/>
                    <a:pt x="122" y="9"/>
                    <a:pt x="131" y="21"/>
                  </a:cubicBezTo>
                  <a:cubicBezTo>
                    <a:pt x="141" y="9"/>
                    <a:pt x="157" y="0"/>
                    <a:pt x="180" y="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5" name="Freeform 30"/>
            <p:cNvSpPr>
              <a:spLocks/>
            </p:cNvSpPr>
            <p:nvPr/>
          </p:nvSpPr>
          <p:spPr bwMode="auto">
            <a:xfrm>
              <a:off x="4286250" y="2274888"/>
              <a:ext cx="44450" cy="49213"/>
            </a:xfrm>
            <a:custGeom>
              <a:avLst/>
              <a:gdLst>
                <a:gd name="T0" fmla="*/ 79 w 151"/>
                <a:gd name="T1" fmla="*/ 0 h 171"/>
                <a:gd name="T2" fmla="*/ 151 w 151"/>
                <a:gd name="T3" fmla="*/ 59 h 171"/>
                <a:gd name="T4" fmla="*/ 106 w 151"/>
                <a:gd name="T5" fmla="*/ 59 h 171"/>
                <a:gd name="T6" fmla="*/ 79 w 151"/>
                <a:gd name="T7" fmla="*/ 39 h 171"/>
                <a:gd name="T8" fmla="*/ 46 w 151"/>
                <a:gd name="T9" fmla="*/ 86 h 171"/>
                <a:gd name="T10" fmla="*/ 79 w 151"/>
                <a:gd name="T11" fmla="*/ 132 h 171"/>
                <a:gd name="T12" fmla="*/ 106 w 151"/>
                <a:gd name="T13" fmla="*/ 112 h 171"/>
                <a:gd name="T14" fmla="*/ 151 w 151"/>
                <a:gd name="T15" fmla="*/ 112 h 171"/>
                <a:gd name="T16" fmla="*/ 79 w 151"/>
                <a:gd name="T17" fmla="*/ 171 h 171"/>
                <a:gd name="T18" fmla="*/ 0 w 151"/>
                <a:gd name="T19" fmla="*/ 86 h 171"/>
                <a:gd name="T20" fmla="*/ 79 w 151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171">
                  <a:moveTo>
                    <a:pt x="79" y="0"/>
                  </a:moveTo>
                  <a:cubicBezTo>
                    <a:pt x="120" y="0"/>
                    <a:pt x="146" y="24"/>
                    <a:pt x="151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4" y="47"/>
                    <a:pt x="94" y="39"/>
                    <a:pt x="79" y="39"/>
                  </a:cubicBezTo>
                  <a:cubicBezTo>
                    <a:pt x="58" y="39"/>
                    <a:pt x="46" y="58"/>
                    <a:pt x="46" y="86"/>
                  </a:cubicBezTo>
                  <a:cubicBezTo>
                    <a:pt x="46" y="113"/>
                    <a:pt x="58" y="132"/>
                    <a:pt x="79" y="132"/>
                  </a:cubicBezTo>
                  <a:cubicBezTo>
                    <a:pt x="94" y="132"/>
                    <a:pt x="104" y="125"/>
                    <a:pt x="106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46" y="147"/>
                    <a:pt x="120" y="171"/>
                    <a:pt x="79" y="171"/>
                  </a:cubicBezTo>
                  <a:cubicBezTo>
                    <a:pt x="33" y="171"/>
                    <a:pt x="0" y="136"/>
                    <a:pt x="0" y="86"/>
                  </a:cubicBezTo>
                  <a:cubicBezTo>
                    <a:pt x="0" y="35"/>
                    <a:pt x="33" y="0"/>
                    <a:pt x="79" y="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6" name="Freeform 31"/>
            <p:cNvSpPr>
              <a:spLocks noEditPoints="1"/>
            </p:cNvSpPr>
            <p:nvPr/>
          </p:nvSpPr>
          <p:spPr bwMode="auto">
            <a:xfrm>
              <a:off x="4067175" y="2233613"/>
              <a:ext cx="71438" cy="112713"/>
            </a:xfrm>
            <a:custGeom>
              <a:avLst/>
              <a:gdLst>
                <a:gd name="T0" fmla="*/ 33 w 248"/>
                <a:gd name="T1" fmla="*/ 392 h 392"/>
                <a:gd name="T2" fmla="*/ 0 w 248"/>
                <a:gd name="T3" fmla="*/ 356 h 392"/>
                <a:gd name="T4" fmla="*/ 0 w 248"/>
                <a:gd name="T5" fmla="*/ 301 h 392"/>
                <a:gd name="T6" fmla="*/ 34 w 248"/>
                <a:gd name="T7" fmla="*/ 242 h 392"/>
                <a:gd name="T8" fmla="*/ 111 w 248"/>
                <a:gd name="T9" fmla="*/ 196 h 392"/>
                <a:gd name="T10" fmla="*/ 34 w 248"/>
                <a:gd name="T11" fmla="*/ 150 h 392"/>
                <a:gd name="T12" fmla="*/ 0 w 248"/>
                <a:gd name="T13" fmla="*/ 92 h 392"/>
                <a:gd name="T14" fmla="*/ 0 w 248"/>
                <a:gd name="T15" fmla="*/ 36 h 392"/>
                <a:gd name="T16" fmla="*/ 33 w 248"/>
                <a:gd name="T17" fmla="*/ 0 h 392"/>
                <a:gd name="T18" fmla="*/ 53 w 248"/>
                <a:gd name="T19" fmla="*/ 6 h 392"/>
                <a:gd name="T20" fmla="*/ 229 w 248"/>
                <a:gd name="T21" fmla="*/ 110 h 392"/>
                <a:gd name="T22" fmla="*/ 248 w 248"/>
                <a:gd name="T23" fmla="*/ 141 h 392"/>
                <a:gd name="T24" fmla="*/ 229 w 248"/>
                <a:gd name="T25" fmla="*/ 171 h 392"/>
                <a:gd name="T26" fmla="*/ 187 w 248"/>
                <a:gd name="T27" fmla="*/ 196 h 392"/>
                <a:gd name="T28" fmla="*/ 229 w 248"/>
                <a:gd name="T29" fmla="*/ 221 h 392"/>
                <a:gd name="T30" fmla="*/ 248 w 248"/>
                <a:gd name="T31" fmla="*/ 252 h 392"/>
                <a:gd name="T32" fmla="*/ 229 w 248"/>
                <a:gd name="T33" fmla="*/ 282 h 392"/>
                <a:gd name="T34" fmla="*/ 53 w 248"/>
                <a:gd name="T35" fmla="*/ 386 h 392"/>
                <a:gd name="T36" fmla="*/ 33 w 248"/>
                <a:gd name="T37" fmla="*/ 392 h 392"/>
                <a:gd name="T38" fmla="*/ 149 w 248"/>
                <a:gd name="T39" fmla="*/ 219 h 392"/>
                <a:gd name="T40" fmla="*/ 53 w 248"/>
                <a:gd name="T41" fmla="*/ 275 h 392"/>
                <a:gd name="T42" fmla="*/ 39 w 248"/>
                <a:gd name="T43" fmla="*/ 301 h 392"/>
                <a:gd name="T44" fmla="*/ 39 w 248"/>
                <a:gd name="T45" fmla="*/ 350 h 392"/>
                <a:gd name="T46" fmla="*/ 205 w 248"/>
                <a:gd name="T47" fmla="*/ 252 h 392"/>
                <a:gd name="T48" fmla="*/ 149 w 248"/>
                <a:gd name="T49" fmla="*/ 219 h 392"/>
                <a:gd name="T50" fmla="*/ 39 w 248"/>
                <a:gd name="T51" fmla="*/ 42 h 392"/>
                <a:gd name="T52" fmla="*/ 39 w 248"/>
                <a:gd name="T53" fmla="*/ 92 h 392"/>
                <a:gd name="T54" fmla="*/ 53 w 248"/>
                <a:gd name="T55" fmla="*/ 117 h 392"/>
                <a:gd name="T56" fmla="*/ 149 w 248"/>
                <a:gd name="T57" fmla="*/ 174 h 392"/>
                <a:gd name="T58" fmla="*/ 205 w 248"/>
                <a:gd name="T59" fmla="*/ 141 h 392"/>
                <a:gd name="T60" fmla="*/ 39 w 248"/>
                <a:gd name="T61" fmla="*/ 4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8" h="392">
                  <a:moveTo>
                    <a:pt x="33" y="392"/>
                  </a:moveTo>
                  <a:cubicBezTo>
                    <a:pt x="17" y="392"/>
                    <a:pt x="0" y="380"/>
                    <a:pt x="0" y="356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278"/>
                    <a:pt x="15" y="253"/>
                    <a:pt x="34" y="242"/>
                  </a:cubicBezTo>
                  <a:cubicBezTo>
                    <a:pt x="111" y="196"/>
                    <a:pt x="111" y="196"/>
                    <a:pt x="111" y="196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15" y="139"/>
                    <a:pt x="0" y="114"/>
                    <a:pt x="0" y="9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7" y="0"/>
                    <a:pt x="33" y="0"/>
                  </a:cubicBezTo>
                  <a:cubicBezTo>
                    <a:pt x="40" y="0"/>
                    <a:pt x="46" y="2"/>
                    <a:pt x="53" y="6"/>
                  </a:cubicBezTo>
                  <a:cubicBezTo>
                    <a:pt x="229" y="110"/>
                    <a:pt x="229" y="110"/>
                    <a:pt x="229" y="110"/>
                  </a:cubicBezTo>
                  <a:cubicBezTo>
                    <a:pt x="241" y="117"/>
                    <a:pt x="248" y="128"/>
                    <a:pt x="248" y="141"/>
                  </a:cubicBezTo>
                  <a:cubicBezTo>
                    <a:pt x="248" y="153"/>
                    <a:pt x="241" y="164"/>
                    <a:pt x="229" y="171"/>
                  </a:cubicBezTo>
                  <a:cubicBezTo>
                    <a:pt x="187" y="196"/>
                    <a:pt x="187" y="196"/>
                    <a:pt x="187" y="196"/>
                  </a:cubicBezTo>
                  <a:cubicBezTo>
                    <a:pt x="229" y="221"/>
                    <a:pt x="229" y="221"/>
                    <a:pt x="229" y="221"/>
                  </a:cubicBezTo>
                  <a:cubicBezTo>
                    <a:pt x="241" y="228"/>
                    <a:pt x="248" y="239"/>
                    <a:pt x="248" y="252"/>
                  </a:cubicBezTo>
                  <a:cubicBezTo>
                    <a:pt x="248" y="264"/>
                    <a:pt x="241" y="275"/>
                    <a:pt x="229" y="282"/>
                  </a:cubicBezTo>
                  <a:cubicBezTo>
                    <a:pt x="53" y="386"/>
                    <a:pt x="53" y="386"/>
                    <a:pt x="53" y="386"/>
                  </a:cubicBezTo>
                  <a:cubicBezTo>
                    <a:pt x="46" y="390"/>
                    <a:pt x="39" y="392"/>
                    <a:pt x="33" y="392"/>
                  </a:cubicBezTo>
                  <a:close/>
                  <a:moveTo>
                    <a:pt x="149" y="219"/>
                  </a:moveTo>
                  <a:cubicBezTo>
                    <a:pt x="53" y="275"/>
                    <a:pt x="53" y="275"/>
                    <a:pt x="53" y="275"/>
                  </a:cubicBezTo>
                  <a:cubicBezTo>
                    <a:pt x="46" y="280"/>
                    <a:pt x="39" y="292"/>
                    <a:pt x="39" y="301"/>
                  </a:cubicBezTo>
                  <a:cubicBezTo>
                    <a:pt x="39" y="350"/>
                    <a:pt x="39" y="350"/>
                    <a:pt x="39" y="350"/>
                  </a:cubicBezTo>
                  <a:cubicBezTo>
                    <a:pt x="205" y="252"/>
                    <a:pt x="205" y="252"/>
                    <a:pt x="205" y="252"/>
                  </a:cubicBezTo>
                  <a:lnTo>
                    <a:pt x="149" y="219"/>
                  </a:lnTo>
                  <a:close/>
                  <a:moveTo>
                    <a:pt x="39" y="42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39" y="100"/>
                    <a:pt x="46" y="113"/>
                    <a:pt x="53" y="117"/>
                  </a:cubicBezTo>
                  <a:cubicBezTo>
                    <a:pt x="149" y="174"/>
                    <a:pt x="149" y="174"/>
                    <a:pt x="149" y="174"/>
                  </a:cubicBezTo>
                  <a:cubicBezTo>
                    <a:pt x="205" y="141"/>
                    <a:pt x="205" y="141"/>
                    <a:pt x="205" y="141"/>
                  </a:cubicBezTo>
                  <a:lnTo>
                    <a:pt x="39" y="42"/>
                  </a:lnTo>
                  <a:close/>
                </a:path>
              </a:pathLst>
            </a:custGeom>
            <a:solidFill>
              <a:srgbClr val="F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27" name="TextBox 26"/>
          <p:cNvSpPr txBox="1"/>
          <p:nvPr userDrawn="1"/>
        </p:nvSpPr>
        <p:spPr>
          <a:xfrm>
            <a:off x="301331" y="3245698"/>
            <a:ext cx="4966143" cy="76123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b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</a:br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/>
            </a:r>
            <a:b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</a:br>
            <a:endParaRPr lang="en-US" sz="16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301327" y="4110764"/>
            <a:ext cx="8132380" cy="1018955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181" indent="0">
              <a:buNone/>
              <a:defRPr/>
            </a:lvl2pPr>
            <a:lvl3pPr marL="914361" indent="0">
              <a:buNone/>
              <a:defRPr/>
            </a:lvl3pPr>
            <a:lvl4pPr marL="1371543" indent="0">
              <a:buNone/>
              <a:defRPr/>
            </a:lvl4pPr>
            <a:lvl5pPr marL="1828723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299797" y="3592288"/>
            <a:ext cx="8133910" cy="51453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181" indent="0">
              <a:buNone/>
              <a:defRPr/>
            </a:lvl2pPr>
            <a:lvl3pPr marL="914361" indent="0">
              <a:buNone/>
              <a:defRPr/>
            </a:lvl3pPr>
            <a:lvl4pPr marL="1371543" indent="0">
              <a:buNone/>
              <a:defRPr/>
            </a:lvl4pPr>
            <a:lvl5pPr marL="1828723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59925" y="1887375"/>
            <a:ext cx="8073782" cy="1290917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420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0854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088"/>
          <a:stretch/>
        </p:blipFill>
        <p:spPr>
          <a:xfrm>
            <a:off x="-1" y="3"/>
            <a:ext cx="9360584" cy="5152912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-7887"/>
            <a:ext cx="4932092" cy="5166359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alpha val="7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5133308" cy="5158471"/>
          </a:xfrm>
          <a:prstGeom prst="rect">
            <a:avLst/>
          </a:prstGeom>
        </p:spPr>
      </p:pic>
      <p:grpSp>
        <p:nvGrpSpPr>
          <p:cNvPr id="22" name="Group 21"/>
          <p:cNvGrpSpPr/>
          <p:nvPr userDrawn="1"/>
        </p:nvGrpSpPr>
        <p:grpSpPr>
          <a:xfrm>
            <a:off x="359929" y="300006"/>
            <a:ext cx="737417" cy="315401"/>
            <a:chOff x="4067175" y="2233613"/>
            <a:chExt cx="263525" cy="112713"/>
          </a:xfrm>
        </p:grpSpPr>
        <p:sp>
          <p:nvSpPr>
            <p:cNvPr id="23" name="Freeform 28"/>
            <p:cNvSpPr>
              <a:spLocks noEditPoints="1"/>
            </p:cNvSpPr>
            <p:nvPr/>
          </p:nvSpPr>
          <p:spPr bwMode="auto">
            <a:xfrm>
              <a:off x="4160838" y="2254251"/>
              <a:ext cx="47625" cy="69850"/>
            </a:xfrm>
            <a:custGeom>
              <a:avLst/>
              <a:gdLst>
                <a:gd name="T0" fmla="*/ 46 w 161"/>
                <a:gd name="T1" fmla="*/ 239 h 242"/>
                <a:gd name="T2" fmla="*/ 0 w 161"/>
                <a:gd name="T3" fmla="*/ 239 h 242"/>
                <a:gd name="T4" fmla="*/ 0 w 161"/>
                <a:gd name="T5" fmla="*/ 0 h 242"/>
                <a:gd name="T6" fmla="*/ 46 w 161"/>
                <a:gd name="T7" fmla="*/ 0 h 242"/>
                <a:gd name="T8" fmla="*/ 46 w 161"/>
                <a:gd name="T9" fmla="*/ 88 h 242"/>
                <a:gd name="T10" fmla="*/ 87 w 161"/>
                <a:gd name="T11" fmla="*/ 71 h 242"/>
                <a:gd name="T12" fmla="*/ 161 w 161"/>
                <a:gd name="T13" fmla="*/ 157 h 242"/>
                <a:gd name="T14" fmla="*/ 87 w 161"/>
                <a:gd name="T15" fmla="*/ 242 h 242"/>
                <a:gd name="T16" fmla="*/ 46 w 161"/>
                <a:gd name="T17" fmla="*/ 225 h 242"/>
                <a:gd name="T18" fmla="*/ 46 w 161"/>
                <a:gd name="T19" fmla="*/ 239 h 242"/>
                <a:gd name="T20" fmla="*/ 46 w 161"/>
                <a:gd name="T21" fmla="*/ 184 h 242"/>
                <a:gd name="T22" fmla="*/ 77 w 161"/>
                <a:gd name="T23" fmla="*/ 203 h 242"/>
                <a:gd name="T24" fmla="*/ 116 w 161"/>
                <a:gd name="T25" fmla="*/ 157 h 242"/>
                <a:gd name="T26" fmla="*/ 77 w 161"/>
                <a:gd name="T27" fmla="*/ 111 h 242"/>
                <a:gd name="T28" fmla="*/ 46 w 161"/>
                <a:gd name="T29" fmla="*/ 130 h 242"/>
                <a:gd name="T30" fmla="*/ 46 w 161"/>
                <a:gd name="T31" fmla="*/ 18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1" h="242">
                  <a:moveTo>
                    <a:pt x="46" y="239"/>
                  </a:moveTo>
                  <a:cubicBezTo>
                    <a:pt x="0" y="239"/>
                    <a:pt x="0" y="239"/>
                    <a:pt x="0" y="2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88"/>
                    <a:pt x="46" y="88"/>
                    <a:pt x="46" y="88"/>
                  </a:cubicBezTo>
                  <a:cubicBezTo>
                    <a:pt x="53" y="79"/>
                    <a:pt x="69" y="71"/>
                    <a:pt x="87" y="71"/>
                  </a:cubicBezTo>
                  <a:cubicBezTo>
                    <a:pt x="135" y="71"/>
                    <a:pt x="161" y="110"/>
                    <a:pt x="161" y="157"/>
                  </a:cubicBezTo>
                  <a:cubicBezTo>
                    <a:pt x="161" y="204"/>
                    <a:pt x="135" y="242"/>
                    <a:pt x="87" y="242"/>
                  </a:cubicBezTo>
                  <a:cubicBezTo>
                    <a:pt x="69" y="242"/>
                    <a:pt x="53" y="234"/>
                    <a:pt x="46" y="225"/>
                  </a:cubicBezTo>
                  <a:lnTo>
                    <a:pt x="46" y="239"/>
                  </a:lnTo>
                  <a:close/>
                  <a:moveTo>
                    <a:pt x="46" y="184"/>
                  </a:moveTo>
                  <a:cubicBezTo>
                    <a:pt x="51" y="195"/>
                    <a:pt x="63" y="203"/>
                    <a:pt x="77" y="203"/>
                  </a:cubicBezTo>
                  <a:cubicBezTo>
                    <a:pt x="101" y="203"/>
                    <a:pt x="116" y="183"/>
                    <a:pt x="116" y="157"/>
                  </a:cubicBezTo>
                  <a:cubicBezTo>
                    <a:pt x="116" y="130"/>
                    <a:pt x="101" y="111"/>
                    <a:pt x="77" y="111"/>
                  </a:cubicBezTo>
                  <a:cubicBezTo>
                    <a:pt x="63" y="111"/>
                    <a:pt x="51" y="119"/>
                    <a:pt x="46" y="130"/>
                  </a:cubicBezTo>
                  <a:lnTo>
                    <a:pt x="46" y="18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4" name="Freeform 29"/>
            <p:cNvSpPr>
              <a:spLocks/>
            </p:cNvSpPr>
            <p:nvPr/>
          </p:nvSpPr>
          <p:spPr bwMode="auto">
            <a:xfrm>
              <a:off x="4213225" y="2274888"/>
              <a:ext cx="68263" cy="49213"/>
            </a:xfrm>
            <a:custGeom>
              <a:avLst/>
              <a:gdLst>
                <a:gd name="T0" fmla="*/ 180 w 234"/>
                <a:gd name="T1" fmla="*/ 0 h 168"/>
                <a:gd name="T2" fmla="*/ 234 w 234"/>
                <a:gd name="T3" fmla="*/ 60 h 168"/>
                <a:gd name="T4" fmla="*/ 234 w 234"/>
                <a:gd name="T5" fmla="*/ 168 h 168"/>
                <a:gd name="T6" fmla="*/ 189 w 234"/>
                <a:gd name="T7" fmla="*/ 168 h 168"/>
                <a:gd name="T8" fmla="*/ 189 w 234"/>
                <a:gd name="T9" fmla="*/ 70 h 168"/>
                <a:gd name="T10" fmla="*/ 165 w 234"/>
                <a:gd name="T11" fmla="*/ 41 h 168"/>
                <a:gd name="T12" fmla="*/ 140 w 234"/>
                <a:gd name="T13" fmla="*/ 62 h 168"/>
                <a:gd name="T14" fmla="*/ 140 w 234"/>
                <a:gd name="T15" fmla="*/ 168 h 168"/>
                <a:gd name="T16" fmla="*/ 94 w 234"/>
                <a:gd name="T17" fmla="*/ 168 h 168"/>
                <a:gd name="T18" fmla="*/ 94 w 234"/>
                <a:gd name="T19" fmla="*/ 70 h 168"/>
                <a:gd name="T20" fmla="*/ 71 w 234"/>
                <a:gd name="T21" fmla="*/ 41 h 168"/>
                <a:gd name="T22" fmla="*/ 45 w 234"/>
                <a:gd name="T23" fmla="*/ 62 h 168"/>
                <a:gd name="T24" fmla="*/ 45 w 234"/>
                <a:gd name="T25" fmla="*/ 168 h 168"/>
                <a:gd name="T26" fmla="*/ 0 w 234"/>
                <a:gd name="T27" fmla="*/ 168 h 168"/>
                <a:gd name="T28" fmla="*/ 0 w 234"/>
                <a:gd name="T29" fmla="*/ 4 h 168"/>
                <a:gd name="T30" fmla="*/ 45 w 234"/>
                <a:gd name="T31" fmla="*/ 4 h 168"/>
                <a:gd name="T32" fmla="*/ 45 w 234"/>
                <a:gd name="T33" fmla="*/ 17 h 168"/>
                <a:gd name="T34" fmla="*/ 87 w 234"/>
                <a:gd name="T35" fmla="*/ 0 h 168"/>
                <a:gd name="T36" fmla="*/ 131 w 234"/>
                <a:gd name="T37" fmla="*/ 21 h 168"/>
                <a:gd name="T38" fmla="*/ 180 w 234"/>
                <a:gd name="T3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68">
                  <a:moveTo>
                    <a:pt x="180" y="0"/>
                  </a:moveTo>
                  <a:cubicBezTo>
                    <a:pt x="214" y="0"/>
                    <a:pt x="234" y="23"/>
                    <a:pt x="234" y="60"/>
                  </a:cubicBezTo>
                  <a:cubicBezTo>
                    <a:pt x="234" y="168"/>
                    <a:pt x="234" y="168"/>
                    <a:pt x="234" y="168"/>
                  </a:cubicBezTo>
                  <a:cubicBezTo>
                    <a:pt x="189" y="168"/>
                    <a:pt x="189" y="168"/>
                    <a:pt x="189" y="168"/>
                  </a:cubicBezTo>
                  <a:cubicBezTo>
                    <a:pt x="189" y="70"/>
                    <a:pt x="189" y="70"/>
                    <a:pt x="189" y="70"/>
                  </a:cubicBezTo>
                  <a:cubicBezTo>
                    <a:pt x="189" y="52"/>
                    <a:pt x="181" y="41"/>
                    <a:pt x="165" y="41"/>
                  </a:cubicBezTo>
                  <a:cubicBezTo>
                    <a:pt x="153" y="41"/>
                    <a:pt x="143" y="48"/>
                    <a:pt x="140" y="62"/>
                  </a:cubicBezTo>
                  <a:cubicBezTo>
                    <a:pt x="140" y="168"/>
                    <a:pt x="140" y="168"/>
                    <a:pt x="140" y="168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94" y="52"/>
                    <a:pt x="87" y="41"/>
                    <a:pt x="71" y="41"/>
                  </a:cubicBezTo>
                  <a:cubicBezTo>
                    <a:pt x="59" y="41"/>
                    <a:pt x="48" y="48"/>
                    <a:pt x="45" y="62"/>
                  </a:cubicBezTo>
                  <a:cubicBezTo>
                    <a:pt x="45" y="168"/>
                    <a:pt x="45" y="168"/>
                    <a:pt x="45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53" y="7"/>
                    <a:pt x="68" y="0"/>
                    <a:pt x="87" y="0"/>
                  </a:cubicBezTo>
                  <a:cubicBezTo>
                    <a:pt x="106" y="0"/>
                    <a:pt x="122" y="9"/>
                    <a:pt x="131" y="21"/>
                  </a:cubicBezTo>
                  <a:cubicBezTo>
                    <a:pt x="141" y="9"/>
                    <a:pt x="157" y="0"/>
                    <a:pt x="180" y="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5" name="Freeform 30"/>
            <p:cNvSpPr>
              <a:spLocks/>
            </p:cNvSpPr>
            <p:nvPr/>
          </p:nvSpPr>
          <p:spPr bwMode="auto">
            <a:xfrm>
              <a:off x="4286250" y="2274888"/>
              <a:ext cx="44450" cy="49213"/>
            </a:xfrm>
            <a:custGeom>
              <a:avLst/>
              <a:gdLst>
                <a:gd name="T0" fmla="*/ 79 w 151"/>
                <a:gd name="T1" fmla="*/ 0 h 171"/>
                <a:gd name="T2" fmla="*/ 151 w 151"/>
                <a:gd name="T3" fmla="*/ 59 h 171"/>
                <a:gd name="T4" fmla="*/ 106 w 151"/>
                <a:gd name="T5" fmla="*/ 59 h 171"/>
                <a:gd name="T6" fmla="*/ 79 w 151"/>
                <a:gd name="T7" fmla="*/ 39 h 171"/>
                <a:gd name="T8" fmla="*/ 46 w 151"/>
                <a:gd name="T9" fmla="*/ 86 h 171"/>
                <a:gd name="T10" fmla="*/ 79 w 151"/>
                <a:gd name="T11" fmla="*/ 132 h 171"/>
                <a:gd name="T12" fmla="*/ 106 w 151"/>
                <a:gd name="T13" fmla="*/ 112 h 171"/>
                <a:gd name="T14" fmla="*/ 151 w 151"/>
                <a:gd name="T15" fmla="*/ 112 h 171"/>
                <a:gd name="T16" fmla="*/ 79 w 151"/>
                <a:gd name="T17" fmla="*/ 171 h 171"/>
                <a:gd name="T18" fmla="*/ 0 w 151"/>
                <a:gd name="T19" fmla="*/ 86 h 171"/>
                <a:gd name="T20" fmla="*/ 79 w 151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171">
                  <a:moveTo>
                    <a:pt x="79" y="0"/>
                  </a:moveTo>
                  <a:cubicBezTo>
                    <a:pt x="120" y="0"/>
                    <a:pt x="146" y="24"/>
                    <a:pt x="151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4" y="47"/>
                    <a:pt x="94" y="39"/>
                    <a:pt x="79" y="39"/>
                  </a:cubicBezTo>
                  <a:cubicBezTo>
                    <a:pt x="58" y="39"/>
                    <a:pt x="46" y="58"/>
                    <a:pt x="46" y="86"/>
                  </a:cubicBezTo>
                  <a:cubicBezTo>
                    <a:pt x="46" y="113"/>
                    <a:pt x="58" y="132"/>
                    <a:pt x="79" y="132"/>
                  </a:cubicBezTo>
                  <a:cubicBezTo>
                    <a:pt x="94" y="132"/>
                    <a:pt x="104" y="125"/>
                    <a:pt x="106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46" y="147"/>
                    <a:pt x="120" y="171"/>
                    <a:pt x="79" y="171"/>
                  </a:cubicBezTo>
                  <a:cubicBezTo>
                    <a:pt x="33" y="171"/>
                    <a:pt x="0" y="136"/>
                    <a:pt x="0" y="86"/>
                  </a:cubicBezTo>
                  <a:cubicBezTo>
                    <a:pt x="0" y="35"/>
                    <a:pt x="33" y="0"/>
                    <a:pt x="79" y="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26" name="Freeform 31"/>
            <p:cNvSpPr>
              <a:spLocks noEditPoints="1"/>
            </p:cNvSpPr>
            <p:nvPr/>
          </p:nvSpPr>
          <p:spPr bwMode="auto">
            <a:xfrm>
              <a:off x="4067175" y="2233613"/>
              <a:ext cx="71438" cy="112713"/>
            </a:xfrm>
            <a:custGeom>
              <a:avLst/>
              <a:gdLst>
                <a:gd name="T0" fmla="*/ 33 w 248"/>
                <a:gd name="T1" fmla="*/ 392 h 392"/>
                <a:gd name="T2" fmla="*/ 0 w 248"/>
                <a:gd name="T3" fmla="*/ 356 h 392"/>
                <a:gd name="T4" fmla="*/ 0 w 248"/>
                <a:gd name="T5" fmla="*/ 301 h 392"/>
                <a:gd name="T6" fmla="*/ 34 w 248"/>
                <a:gd name="T7" fmla="*/ 242 h 392"/>
                <a:gd name="T8" fmla="*/ 111 w 248"/>
                <a:gd name="T9" fmla="*/ 196 h 392"/>
                <a:gd name="T10" fmla="*/ 34 w 248"/>
                <a:gd name="T11" fmla="*/ 150 h 392"/>
                <a:gd name="T12" fmla="*/ 0 w 248"/>
                <a:gd name="T13" fmla="*/ 92 h 392"/>
                <a:gd name="T14" fmla="*/ 0 w 248"/>
                <a:gd name="T15" fmla="*/ 36 h 392"/>
                <a:gd name="T16" fmla="*/ 33 w 248"/>
                <a:gd name="T17" fmla="*/ 0 h 392"/>
                <a:gd name="T18" fmla="*/ 53 w 248"/>
                <a:gd name="T19" fmla="*/ 6 h 392"/>
                <a:gd name="T20" fmla="*/ 229 w 248"/>
                <a:gd name="T21" fmla="*/ 110 h 392"/>
                <a:gd name="T22" fmla="*/ 248 w 248"/>
                <a:gd name="T23" fmla="*/ 141 h 392"/>
                <a:gd name="T24" fmla="*/ 229 w 248"/>
                <a:gd name="T25" fmla="*/ 171 h 392"/>
                <a:gd name="T26" fmla="*/ 187 w 248"/>
                <a:gd name="T27" fmla="*/ 196 h 392"/>
                <a:gd name="T28" fmla="*/ 229 w 248"/>
                <a:gd name="T29" fmla="*/ 221 h 392"/>
                <a:gd name="T30" fmla="*/ 248 w 248"/>
                <a:gd name="T31" fmla="*/ 252 h 392"/>
                <a:gd name="T32" fmla="*/ 229 w 248"/>
                <a:gd name="T33" fmla="*/ 282 h 392"/>
                <a:gd name="T34" fmla="*/ 53 w 248"/>
                <a:gd name="T35" fmla="*/ 386 h 392"/>
                <a:gd name="T36" fmla="*/ 33 w 248"/>
                <a:gd name="T37" fmla="*/ 392 h 392"/>
                <a:gd name="T38" fmla="*/ 149 w 248"/>
                <a:gd name="T39" fmla="*/ 219 h 392"/>
                <a:gd name="T40" fmla="*/ 53 w 248"/>
                <a:gd name="T41" fmla="*/ 275 h 392"/>
                <a:gd name="T42" fmla="*/ 39 w 248"/>
                <a:gd name="T43" fmla="*/ 301 h 392"/>
                <a:gd name="T44" fmla="*/ 39 w 248"/>
                <a:gd name="T45" fmla="*/ 350 h 392"/>
                <a:gd name="T46" fmla="*/ 205 w 248"/>
                <a:gd name="T47" fmla="*/ 252 h 392"/>
                <a:gd name="T48" fmla="*/ 149 w 248"/>
                <a:gd name="T49" fmla="*/ 219 h 392"/>
                <a:gd name="T50" fmla="*/ 39 w 248"/>
                <a:gd name="T51" fmla="*/ 42 h 392"/>
                <a:gd name="T52" fmla="*/ 39 w 248"/>
                <a:gd name="T53" fmla="*/ 92 h 392"/>
                <a:gd name="T54" fmla="*/ 53 w 248"/>
                <a:gd name="T55" fmla="*/ 117 h 392"/>
                <a:gd name="T56" fmla="*/ 149 w 248"/>
                <a:gd name="T57" fmla="*/ 174 h 392"/>
                <a:gd name="T58" fmla="*/ 205 w 248"/>
                <a:gd name="T59" fmla="*/ 141 h 392"/>
                <a:gd name="T60" fmla="*/ 39 w 248"/>
                <a:gd name="T61" fmla="*/ 4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8" h="392">
                  <a:moveTo>
                    <a:pt x="33" y="392"/>
                  </a:moveTo>
                  <a:cubicBezTo>
                    <a:pt x="17" y="392"/>
                    <a:pt x="0" y="380"/>
                    <a:pt x="0" y="356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278"/>
                    <a:pt x="15" y="253"/>
                    <a:pt x="34" y="242"/>
                  </a:cubicBezTo>
                  <a:cubicBezTo>
                    <a:pt x="111" y="196"/>
                    <a:pt x="111" y="196"/>
                    <a:pt x="111" y="196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15" y="139"/>
                    <a:pt x="0" y="114"/>
                    <a:pt x="0" y="9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7" y="0"/>
                    <a:pt x="33" y="0"/>
                  </a:cubicBezTo>
                  <a:cubicBezTo>
                    <a:pt x="40" y="0"/>
                    <a:pt x="46" y="2"/>
                    <a:pt x="53" y="6"/>
                  </a:cubicBezTo>
                  <a:cubicBezTo>
                    <a:pt x="229" y="110"/>
                    <a:pt x="229" y="110"/>
                    <a:pt x="229" y="110"/>
                  </a:cubicBezTo>
                  <a:cubicBezTo>
                    <a:pt x="241" y="117"/>
                    <a:pt x="248" y="128"/>
                    <a:pt x="248" y="141"/>
                  </a:cubicBezTo>
                  <a:cubicBezTo>
                    <a:pt x="248" y="153"/>
                    <a:pt x="241" y="164"/>
                    <a:pt x="229" y="171"/>
                  </a:cubicBezTo>
                  <a:cubicBezTo>
                    <a:pt x="187" y="196"/>
                    <a:pt x="187" y="196"/>
                    <a:pt x="187" y="196"/>
                  </a:cubicBezTo>
                  <a:cubicBezTo>
                    <a:pt x="229" y="221"/>
                    <a:pt x="229" y="221"/>
                    <a:pt x="229" y="221"/>
                  </a:cubicBezTo>
                  <a:cubicBezTo>
                    <a:pt x="241" y="228"/>
                    <a:pt x="248" y="239"/>
                    <a:pt x="248" y="252"/>
                  </a:cubicBezTo>
                  <a:cubicBezTo>
                    <a:pt x="248" y="264"/>
                    <a:pt x="241" y="275"/>
                    <a:pt x="229" y="282"/>
                  </a:cubicBezTo>
                  <a:cubicBezTo>
                    <a:pt x="53" y="386"/>
                    <a:pt x="53" y="386"/>
                    <a:pt x="53" y="386"/>
                  </a:cubicBezTo>
                  <a:cubicBezTo>
                    <a:pt x="46" y="390"/>
                    <a:pt x="39" y="392"/>
                    <a:pt x="33" y="392"/>
                  </a:cubicBezTo>
                  <a:close/>
                  <a:moveTo>
                    <a:pt x="149" y="219"/>
                  </a:moveTo>
                  <a:cubicBezTo>
                    <a:pt x="53" y="275"/>
                    <a:pt x="53" y="275"/>
                    <a:pt x="53" y="275"/>
                  </a:cubicBezTo>
                  <a:cubicBezTo>
                    <a:pt x="46" y="280"/>
                    <a:pt x="39" y="292"/>
                    <a:pt x="39" y="301"/>
                  </a:cubicBezTo>
                  <a:cubicBezTo>
                    <a:pt x="39" y="350"/>
                    <a:pt x="39" y="350"/>
                    <a:pt x="39" y="350"/>
                  </a:cubicBezTo>
                  <a:cubicBezTo>
                    <a:pt x="205" y="252"/>
                    <a:pt x="205" y="252"/>
                    <a:pt x="205" y="252"/>
                  </a:cubicBezTo>
                  <a:lnTo>
                    <a:pt x="149" y="219"/>
                  </a:lnTo>
                  <a:close/>
                  <a:moveTo>
                    <a:pt x="39" y="42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39" y="100"/>
                    <a:pt x="46" y="113"/>
                    <a:pt x="53" y="117"/>
                  </a:cubicBezTo>
                  <a:cubicBezTo>
                    <a:pt x="149" y="174"/>
                    <a:pt x="149" y="174"/>
                    <a:pt x="149" y="174"/>
                  </a:cubicBezTo>
                  <a:cubicBezTo>
                    <a:pt x="205" y="141"/>
                    <a:pt x="205" y="141"/>
                    <a:pt x="205" y="141"/>
                  </a:cubicBezTo>
                  <a:lnTo>
                    <a:pt x="39" y="42"/>
                  </a:lnTo>
                  <a:close/>
                </a:path>
              </a:pathLst>
            </a:custGeom>
            <a:solidFill>
              <a:srgbClr val="F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27" name="TextBox 26"/>
          <p:cNvSpPr txBox="1"/>
          <p:nvPr userDrawn="1"/>
        </p:nvSpPr>
        <p:spPr>
          <a:xfrm>
            <a:off x="301331" y="3245698"/>
            <a:ext cx="4966143" cy="76123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b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</a:br>
            <a: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  <a:t/>
            </a:r>
            <a:br>
              <a:rPr lang="en-US" sz="1600" dirty="0" smtClean="0">
                <a:solidFill>
                  <a:srgbClr val="FFFFFF"/>
                </a:solidFill>
                <a:latin typeface="Calibri"/>
                <a:cs typeface="Calibri"/>
              </a:rPr>
            </a:br>
            <a:endParaRPr lang="en-US" sz="16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301327" y="4110764"/>
            <a:ext cx="8132380" cy="1018955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181" indent="0">
              <a:buNone/>
              <a:defRPr/>
            </a:lvl2pPr>
            <a:lvl3pPr marL="914361" indent="0">
              <a:buNone/>
              <a:defRPr/>
            </a:lvl3pPr>
            <a:lvl4pPr marL="1371543" indent="0">
              <a:buNone/>
              <a:defRPr/>
            </a:lvl4pPr>
            <a:lvl5pPr marL="1828723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299797" y="3592288"/>
            <a:ext cx="8133910" cy="51453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181" indent="0">
              <a:buNone/>
              <a:defRPr/>
            </a:lvl2pPr>
            <a:lvl3pPr marL="914361" indent="0">
              <a:buNone/>
              <a:defRPr/>
            </a:lvl3pPr>
            <a:lvl4pPr marL="1371543" indent="0">
              <a:buNone/>
              <a:defRPr/>
            </a:lvl4pPr>
            <a:lvl5pPr marL="1828723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59925" y="1887375"/>
            <a:ext cx="8073782" cy="1290917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420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218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auto">
          <a:xfrm>
            <a:off x="0" y="-3175"/>
            <a:ext cx="9156700" cy="5157788"/>
            <a:chOff x="0" y="-2"/>
            <a:chExt cx="5768" cy="3249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5760" cy="3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64" y="1624"/>
              <a:ext cx="5704" cy="1623"/>
            </a:xfrm>
            <a:custGeom>
              <a:avLst/>
              <a:gdLst>
                <a:gd name="T0" fmla="*/ 9578 w 12641"/>
                <a:gd name="T1" fmla="*/ 2661 h 3594"/>
                <a:gd name="T2" fmla="*/ 9578 w 12641"/>
                <a:gd name="T3" fmla="*/ 2661 h 3594"/>
                <a:gd name="T4" fmla="*/ 9512 w 12641"/>
                <a:gd name="T5" fmla="*/ 2690 h 3594"/>
                <a:gd name="T6" fmla="*/ 9446 w 12641"/>
                <a:gd name="T7" fmla="*/ 2718 h 3594"/>
                <a:gd name="T8" fmla="*/ 7199 w 12641"/>
                <a:gd name="T9" fmla="*/ 3270 h 3594"/>
                <a:gd name="T10" fmla="*/ 7198 w 12641"/>
                <a:gd name="T11" fmla="*/ 3271 h 3594"/>
                <a:gd name="T12" fmla="*/ 7182 w 12641"/>
                <a:gd name="T13" fmla="*/ 3271 h 3594"/>
                <a:gd name="T14" fmla="*/ 6986 w 12641"/>
                <a:gd name="T15" fmla="*/ 3280 h 3594"/>
                <a:gd name="T16" fmla="*/ 0 w 12641"/>
                <a:gd name="T17" fmla="*/ 3594 h 3594"/>
                <a:gd name="T18" fmla="*/ 12641 w 12641"/>
                <a:gd name="T19" fmla="*/ 3594 h 3594"/>
                <a:gd name="T20" fmla="*/ 12641 w 12641"/>
                <a:gd name="T21" fmla="*/ 0 h 3594"/>
                <a:gd name="T22" fmla="*/ 9578 w 12641"/>
                <a:gd name="T23" fmla="*/ 2661 h 3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641" h="3594">
                  <a:moveTo>
                    <a:pt x="9578" y="2661"/>
                  </a:moveTo>
                  <a:lnTo>
                    <a:pt x="9578" y="2661"/>
                  </a:lnTo>
                  <a:cubicBezTo>
                    <a:pt x="9556" y="2671"/>
                    <a:pt x="9535" y="2681"/>
                    <a:pt x="9512" y="2690"/>
                  </a:cubicBezTo>
                  <a:cubicBezTo>
                    <a:pt x="9490" y="2700"/>
                    <a:pt x="9468" y="2709"/>
                    <a:pt x="9446" y="2718"/>
                  </a:cubicBezTo>
                  <a:cubicBezTo>
                    <a:pt x="8723" y="3041"/>
                    <a:pt x="7962" y="3223"/>
                    <a:pt x="7199" y="3270"/>
                  </a:cubicBezTo>
                  <a:lnTo>
                    <a:pt x="7198" y="3271"/>
                  </a:lnTo>
                  <a:lnTo>
                    <a:pt x="7182" y="3271"/>
                  </a:lnTo>
                  <a:cubicBezTo>
                    <a:pt x="7117" y="3275"/>
                    <a:pt x="7051" y="3278"/>
                    <a:pt x="6986" y="3280"/>
                  </a:cubicBezTo>
                  <a:lnTo>
                    <a:pt x="0" y="3594"/>
                  </a:lnTo>
                  <a:lnTo>
                    <a:pt x="12641" y="3594"/>
                  </a:lnTo>
                  <a:lnTo>
                    <a:pt x="12641" y="0"/>
                  </a:lnTo>
                  <a:cubicBezTo>
                    <a:pt x="11942" y="1165"/>
                    <a:pt x="10883" y="2112"/>
                    <a:pt x="9578" y="2661"/>
                  </a:cubicBezTo>
                  <a:close/>
                </a:path>
              </a:pathLst>
            </a:custGeom>
            <a:solidFill>
              <a:srgbClr val="5150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0" y="2643"/>
              <a:ext cx="4326" cy="604"/>
            </a:xfrm>
            <a:custGeom>
              <a:avLst/>
              <a:gdLst>
                <a:gd name="T0" fmla="*/ 7128 w 9588"/>
                <a:gd name="T1" fmla="*/ 1024 h 1339"/>
                <a:gd name="T2" fmla="*/ 7128 w 9588"/>
                <a:gd name="T3" fmla="*/ 1024 h 1339"/>
                <a:gd name="T4" fmla="*/ 7324 w 9588"/>
                <a:gd name="T5" fmla="*/ 1015 h 1339"/>
                <a:gd name="T6" fmla="*/ 7340 w 9588"/>
                <a:gd name="T7" fmla="*/ 1015 h 1339"/>
                <a:gd name="T8" fmla="*/ 7341 w 9588"/>
                <a:gd name="T9" fmla="*/ 1014 h 1339"/>
                <a:gd name="T10" fmla="*/ 9588 w 9588"/>
                <a:gd name="T11" fmla="*/ 462 h 1339"/>
                <a:gd name="T12" fmla="*/ 6214 w 9588"/>
                <a:gd name="T13" fmla="*/ 920 h 1339"/>
                <a:gd name="T14" fmla="*/ 6214 w 9588"/>
                <a:gd name="T15" fmla="*/ 920 h 1339"/>
                <a:gd name="T16" fmla="*/ 6198 w 9588"/>
                <a:gd name="T17" fmla="*/ 918 h 1339"/>
                <a:gd name="T18" fmla="*/ 6003 w 9588"/>
                <a:gd name="T19" fmla="*/ 889 h 1339"/>
                <a:gd name="T20" fmla="*/ 0 w 9588"/>
                <a:gd name="T21" fmla="*/ 0 h 1339"/>
                <a:gd name="T22" fmla="*/ 0 w 9588"/>
                <a:gd name="T23" fmla="*/ 1339 h 1339"/>
                <a:gd name="T24" fmla="*/ 142 w 9588"/>
                <a:gd name="T25" fmla="*/ 1339 h 1339"/>
                <a:gd name="T26" fmla="*/ 7128 w 9588"/>
                <a:gd name="T27" fmla="*/ 1024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88" h="1339">
                  <a:moveTo>
                    <a:pt x="7128" y="1024"/>
                  </a:moveTo>
                  <a:lnTo>
                    <a:pt x="7128" y="1024"/>
                  </a:lnTo>
                  <a:cubicBezTo>
                    <a:pt x="7193" y="1022"/>
                    <a:pt x="7259" y="1019"/>
                    <a:pt x="7324" y="1015"/>
                  </a:cubicBezTo>
                  <a:lnTo>
                    <a:pt x="7340" y="1015"/>
                  </a:lnTo>
                  <a:lnTo>
                    <a:pt x="7341" y="1014"/>
                  </a:lnTo>
                  <a:cubicBezTo>
                    <a:pt x="8104" y="967"/>
                    <a:pt x="8865" y="785"/>
                    <a:pt x="9588" y="462"/>
                  </a:cubicBezTo>
                  <a:cubicBezTo>
                    <a:pt x="8485" y="927"/>
                    <a:pt x="7324" y="1065"/>
                    <a:pt x="6214" y="920"/>
                  </a:cubicBezTo>
                  <a:lnTo>
                    <a:pt x="6214" y="920"/>
                  </a:lnTo>
                  <a:lnTo>
                    <a:pt x="6198" y="918"/>
                  </a:lnTo>
                  <a:cubicBezTo>
                    <a:pt x="6133" y="909"/>
                    <a:pt x="6068" y="900"/>
                    <a:pt x="6003" y="889"/>
                  </a:cubicBezTo>
                  <a:lnTo>
                    <a:pt x="0" y="0"/>
                  </a:lnTo>
                  <a:lnTo>
                    <a:pt x="0" y="1339"/>
                  </a:lnTo>
                  <a:lnTo>
                    <a:pt x="142" y="1339"/>
                  </a:lnTo>
                  <a:lnTo>
                    <a:pt x="7128" y="1024"/>
                  </a:lnTo>
                  <a:close/>
                </a:path>
              </a:pathLst>
            </a:custGeom>
            <a:solidFill>
              <a:srgbClr val="81808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0" y="2091"/>
              <a:ext cx="4356" cy="1033"/>
            </a:xfrm>
            <a:custGeom>
              <a:avLst/>
              <a:gdLst>
                <a:gd name="T0" fmla="*/ 6198 w 9654"/>
                <a:gd name="T1" fmla="*/ 2140 h 2287"/>
                <a:gd name="T2" fmla="*/ 6198 w 9654"/>
                <a:gd name="T3" fmla="*/ 2140 h 2287"/>
                <a:gd name="T4" fmla="*/ 6214 w 9654"/>
                <a:gd name="T5" fmla="*/ 2142 h 2287"/>
                <a:gd name="T6" fmla="*/ 6214 w 9654"/>
                <a:gd name="T7" fmla="*/ 2142 h 2287"/>
                <a:gd name="T8" fmla="*/ 9588 w 9654"/>
                <a:gd name="T9" fmla="*/ 1684 h 2287"/>
                <a:gd name="T10" fmla="*/ 9654 w 9654"/>
                <a:gd name="T11" fmla="*/ 1655 h 2287"/>
                <a:gd name="T12" fmla="*/ 8590 w 9654"/>
                <a:gd name="T13" fmla="*/ 1986 h 2287"/>
                <a:gd name="T14" fmla="*/ 5121 w 9654"/>
                <a:gd name="T15" fmla="*/ 1806 h 2287"/>
                <a:gd name="T16" fmla="*/ 5120 w 9654"/>
                <a:gd name="T17" fmla="*/ 1806 h 2287"/>
                <a:gd name="T18" fmla="*/ 5105 w 9654"/>
                <a:gd name="T19" fmla="*/ 1801 h 2287"/>
                <a:gd name="T20" fmla="*/ 4920 w 9654"/>
                <a:gd name="T21" fmla="*/ 1736 h 2287"/>
                <a:gd name="T22" fmla="*/ 0 w 9654"/>
                <a:gd name="T23" fmla="*/ 0 h 2287"/>
                <a:gd name="T24" fmla="*/ 0 w 9654"/>
                <a:gd name="T25" fmla="*/ 1222 h 2287"/>
                <a:gd name="T26" fmla="*/ 6003 w 9654"/>
                <a:gd name="T27" fmla="*/ 2111 h 2287"/>
                <a:gd name="T28" fmla="*/ 6198 w 9654"/>
                <a:gd name="T29" fmla="*/ 2140 h 2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54" h="2287">
                  <a:moveTo>
                    <a:pt x="6198" y="2140"/>
                  </a:moveTo>
                  <a:lnTo>
                    <a:pt x="6198" y="2140"/>
                  </a:lnTo>
                  <a:lnTo>
                    <a:pt x="6214" y="2142"/>
                  </a:lnTo>
                  <a:lnTo>
                    <a:pt x="6214" y="2142"/>
                  </a:lnTo>
                  <a:cubicBezTo>
                    <a:pt x="7324" y="2287"/>
                    <a:pt x="8485" y="2149"/>
                    <a:pt x="9588" y="1684"/>
                  </a:cubicBezTo>
                  <a:cubicBezTo>
                    <a:pt x="9610" y="1674"/>
                    <a:pt x="9632" y="1665"/>
                    <a:pt x="9654" y="1655"/>
                  </a:cubicBezTo>
                  <a:cubicBezTo>
                    <a:pt x="9315" y="1793"/>
                    <a:pt x="8960" y="1904"/>
                    <a:pt x="8590" y="1986"/>
                  </a:cubicBezTo>
                  <a:cubicBezTo>
                    <a:pt x="7395" y="2250"/>
                    <a:pt x="6203" y="2168"/>
                    <a:pt x="5121" y="1806"/>
                  </a:cubicBezTo>
                  <a:lnTo>
                    <a:pt x="5120" y="1806"/>
                  </a:lnTo>
                  <a:lnTo>
                    <a:pt x="5105" y="1801"/>
                  </a:lnTo>
                  <a:cubicBezTo>
                    <a:pt x="5043" y="1780"/>
                    <a:pt x="4981" y="1759"/>
                    <a:pt x="4920" y="1736"/>
                  </a:cubicBezTo>
                  <a:lnTo>
                    <a:pt x="0" y="0"/>
                  </a:lnTo>
                  <a:lnTo>
                    <a:pt x="0" y="1222"/>
                  </a:lnTo>
                  <a:lnTo>
                    <a:pt x="6003" y="2111"/>
                  </a:lnTo>
                  <a:cubicBezTo>
                    <a:pt x="6068" y="2122"/>
                    <a:pt x="6133" y="2131"/>
                    <a:pt x="6198" y="2140"/>
                  </a:cubicBezTo>
                  <a:close/>
                </a:path>
              </a:pathLst>
            </a:custGeom>
            <a:solidFill>
              <a:srgbClr val="FF691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0" y="-2"/>
              <a:ext cx="5768" cy="3109"/>
            </a:xfrm>
            <a:custGeom>
              <a:avLst/>
              <a:gdLst>
                <a:gd name="T0" fmla="*/ 0 w 12783"/>
                <a:gd name="T1" fmla="*/ 0 h 6883"/>
                <a:gd name="T2" fmla="*/ 0 w 12783"/>
                <a:gd name="T3" fmla="*/ 0 h 6883"/>
                <a:gd name="T4" fmla="*/ 0 w 12783"/>
                <a:gd name="T5" fmla="*/ 4633 h 6883"/>
                <a:gd name="T6" fmla="*/ 4920 w 12783"/>
                <a:gd name="T7" fmla="*/ 6369 h 6883"/>
                <a:gd name="T8" fmla="*/ 5105 w 12783"/>
                <a:gd name="T9" fmla="*/ 6434 h 6883"/>
                <a:gd name="T10" fmla="*/ 5120 w 12783"/>
                <a:gd name="T11" fmla="*/ 6439 h 6883"/>
                <a:gd name="T12" fmla="*/ 5121 w 12783"/>
                <a:gd name="T13" fmla="*/ 6439 h 6883"/>
                <a:gd name="T14" fmla="*/ 8590 w 12783"/>
                <a:gd name="T15" fmla="*/ 6619 h 6883"/>
                <a:gd name="T16" fmla="*/ 9654 w 12783"/>
                <a:gd name="T17" fmla="*/ 6288 h 6883"/>
                <a:gd name="T18" fmla="*/ 9720 w 12783"/>
                <a:gd name="T19" fmla="*/ 6260 h 6883"/>
                <a:gd name="T20" fmla="*/ 12783 w 12783"/>
                <a:gd name="T21" fmla="*/ 3599 h 6883"/>
                <a:gd name="T22" fmla="*/ 12783 w 12783"/>
                <a:gd name="T23" fmla="*/ 3435 h 6883"/>
                <a:gd name="T24" fmla="*/ 12783 w 12783"/>
                <a:gd name="T25" fmla="*/ 3251 h 6883"/>
                <a:gd name="T26" fmla="*/ 12783 w 12783"/>
                <a:gd name="T27" fmla="*/ 0 h 6883"/>
                <a:gd name="T28" fmla="*/ 0 w 12783"/>
                <a:gd name="T29" fmla="*/ 0 h 6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83" h="6883">
                  <a:moveTo>
                    <a:pt x="0" y="0"/>
                  </a:moveTo>
                  <a:lnTo>
                    <a:pt x="0" y="0"/>
                  </a:lnTo>
                  <a:lnTo>
                    <a:pt x="0" y="4633"/>
                  </a:lnTo>
                  <a:lnTo>
                    <a:pt x="4920" y="6369"/>
                  </a:lnTo>
                  <a:cubicBezTo>
                    <a:pt x="4981" y="6392"/>
                    <a:pt x="5043" y="6413"/>
                    <a:pt x="5105" y="6434"/>
                  </a:cubicBezTo>
                  <a:lnTo>
                    <a:pt x="5120" y="6439"/>
                  </a:lnTo>
                  <a:lnTo>
                    <a:pt x="5121" y="6439"/>
                  </a:lnTo>
                  <a:cubicBezTo>
                    <a:pt x="6203" y="6801"/>
                    <a:pt x="7395" y="6883"/>
                    <a:pt x="8590" y="6619"/>
                  </a:cubicBezTo>
                  <a:cubicBezTo>
                    <a:pt x="8960" y="6537"/>
                    <a:pt x="9315" y="6426"/>
                    <a:pt x="9654" y="6288"/>
                  </a:cubicBezTo>
                  <a:cubicBezTo>
                    <a:pt x="9676" y="6278"/>
                    <a:pt x="9698" y="6269"/>
                    <a:pt x="9720" y="6260"/>
                  </a:cubicBezTo>
                  <a:cubicBezTo>
                    <a:pt x="11025" y="5711"/>
                    <a:pt x="12084" y="4764"/>
                    <a:pt x="12783" y="3599"/>
                  </a:cubicBezTo>
                  <a:lnTo>
                    <a:pt x="12783" y="3435"/>
                  </a:lnTo>
                  <a:lnTo>
                    <a:pt x="12783" y="3251"/>
                  </a:lnTo>
                  <a:lnTo>
                    <a:pt x="127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41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itle 1"/>
          <p:cNvSpPr>
            <a:spLocks noGrp="1"/>
          </p:cNvSpPr>
          <p:nvPr userDrawn="1"/>
        </p:nvSpPr>
        <p:spPr bwMode="auto">
          <a:xfrm>
            <a:off x="1564735" y="1603956"/>
            <a:ext cx="6894572" cy="60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bg2"/>
                </a:solidFill>
                <a:latin typeface="PT Sans"/>
                <a:ea typeface="PT Sans" pitchFamily="34" charset="0"/>
                <a:cs typeface="PT San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6526C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6526C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6526C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6526C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B0F0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B0F0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B0F0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B0F0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9pPr>
          </a:lstStyle>
          <a:p>
            <a:r>
              <a:rPr lang="en-US" sz="4000" b="0" dirty="0" smtClean="0">
                <a:solidFill>
                  <a:srgbClr val="FE5000"/>
                </a:solidFill>
                <a:latin typeface="Calibri Light"/>
                <a:cs typeface="Calibri Light"/>
              </a:rPr>
              <a:t>—</a:t>
            </a:r>
            <a:r>
              <a:rPr lang="en-US" sz="4000" b="0" dirty="0" smtClean="0">
                <a:solidFill>
                  <a:srgbClr val="F98700"/>
                </a:solidFill>
                <a:latin typeface="Calibri"/>
                <a:cs typeface="Calibri"/>
              </a:rPr>
              <a:t/>
            </a:r>
            <a:br>
              <a:rPr lang="en-US" sz="4000" b="0" dirty="0" smtClean="0">
                <a:solidFill>
                  <a:srgbClr val="F98700"/>
                </a:solidFill>
                <a:latin typeface="Calibri"/>
                <a:cs typeface="Calibri"/>
              </a:rPr>
            </a:br>
            <a:endParaRPr lang="en-US" sz="4000" b="0" dirty="0">
              <a:solidFill>
                <a:schemeClr val="bg1"/>
              </a:solidFill>
              <a:latin typeface="+mj-lt"/>
              <a:cs typeface="Calibri"/>
            </a:endParaRP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1617313" y="3064946"/>
            <a:ext cx="3632898" cy="1018955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 marL="457181" indent="0">
              <a:buNone/>
              <a:defRPr/>
            </a:lvl2pPr>
            <a:lvl3pPr marL="914361" indent="0">
              <a:buNone/>
              <a:defRPr/>
            </a:lvl3pPr>
            <a:lvl4pPr marL="1371543" indent="0">
              <a:buNone/>
              <a:defRPr/>
            </a:lvl4pPr>
            <a:lvl5pPr marL="1828723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27125" y="625464"/>
            <a:ext cx="5671030" cy="1290917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42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1590679" y="2210333"/>
            <a:ext cx="6609675" cy="854613"/>
          </a:xfrm>
        </p:spPr>
        <p:txBody>
          <a:bodyPr anchor="b">
            <a:no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4000" b="0">
                <a:solidFill>
                  <a:schemeClr val="bg1"/>
                </a:solidFill>
              </a:defRPr>
            </a:lvl1pPr>
            <a:lvl2pPr marL="457181" indent="0">
              <a:buNone/>
              <a:defRPr/>
            </a:lvl2pPr>
            <a:lvl3pPr marL="914361" indent="0">
              <a:buNone/>
              <a:defRPr/>
            </a:lvl3pPr>
            <a:lvl4pPr marL="1371543" indent="0">
              <a:buNone/>
              <a:defRPr/>
            </a:lvl4pPr>
            <a:lvl5pPr marL="1828723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598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" y="0"/>
            <a:ext cx="9143999" cy="514766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/>
        </p:nvSpPr>
        <p:spPr bwMode="auto">
          <a:xfrm>
            <a:off x="1651135" y="1603956"/>
            <a:ext cx="6894572" cy="60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bg2"/>
                </a:solidFill>
                <a:latin typeface="PT Sans"/>
                <a:ea typeface="PT Sans" pitchFamily="34" charset="0"/>
                <a:cs typeface="PT San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6526C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6526C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6526C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6526C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B0F0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B0F0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B0F0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B0F0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9pPr>
          </a:lstStyle>
          <a:p>
            <a:pPr algn="r"/>
            <a:r>
              <a:rPr lang="en-US" sz="4000" b="0" dirty="0" smtClean="0">
                <a:solidFill>
                  <a:srgbClr val="FE5000"/>
                </a:solidFill>
                <a:latin typeface="Calibri Light"/>
                <a:cs typeface="Calibri Light"/>
              </a:rPr>
              <a:t>—</a:t>
            </a:r>
            <a:r>
              <a:rPr lang="en-US" sz="4000" b="0" dirty="0" smtClean="0">
                <a:solidFill>
                  <a:srgbClr val="F98700"/>
                </a:solidFill>
                <a:latin typeface="Calibri"/>
                <a:cs typeface="Calibri"/>
              </a:rPr>
              <a:t/>
            </a:r>
            <a:br>
              <a:rPr lang="en-US" sz="4000" b="0" dirty="0" smtClean="0">
                <a:solidFill>
                  <a:srgbClr val="F98700"/>
                </a:solidFill>
                <a:latin typeface="Calibri"/>
                <a:cs typeface="Calibri"/>
              </a:rPr>
            </a:br>
            <a:endParaRPr lang="en-US" sz="4000" b="0" dirty="0">
              <a:solidFill>
                <a:schemeClr val="bg1"/>
              </a:solidFill>
              <a:latin typeface="+mj-lt"/>
              <a:cs typeface="Calibri"/>
            </a:endParaRP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4912809" y="3064946"/>
            <a:ext cx="3632898" cy="1018955"/>
          </a:xfrm>
        </p:spPr>
        <p:txBody>
          <a:bodyPr>
            <a:normAutofit/>
          </a:bodyPr>
          <a:lstStyle>
            <a:lvl1pPr marL="0" indent="0" algn="r">
              <a:buNone/>
              <a:defRPr sz="2000" b="0">
                <a:solidFill>
                  <a:schemeClr val="accent2"/>
                </a:solidFill>
              </a:defRPr>
            </a:lvl1pPr>
            <a:lvl2pPr marL="457181" indent="0">
              <a:buNone/>
              <a:defRPr/>
            </a:lvl2pPr>
            <a:lvl3pPr marL="914361" indent="0">
              <a:buNone/>
              <a:defRPr/>
            </a:lvl3pPr>
            <a:lvl4pPr marL="1371543" indent="0">
              <a:buNone/>
              <a:defRPr/>
            </a:lvl4pPr>
            <a:lvl5pPr marL="1828723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788277" y="625464"/>
            <a:ext cx="5671030" cy="1290917"/>
          </a:xfrm>
        </p:spPr>
        <p:txBody>
          <a:bodyPr lIns="0" tIns="0" rIns="0" bIns="0" anchor="b">
            <a:noAutofit/>
          </a:bodyPr>
          <a:lstStyle>
            <a:lvl1pPr algn="r">
              <a:lnSpc>
                <a:spcPts val="42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1936036" y="2210333"/>
            <a:ext cx="6609675" cy="854613"/>
          </a:xfrm>
        </p:spPr>
        <p:txBody>
          <a:bodyPr anchor="b">
            <a:noAutofit/>
          </a:bodyPr>
          <a:lstStyle>
            <a:lvl1pPr marL="0" indent="0" algn="r">
              <a:lnSpc>
                <a:spcPts val="2800"/>
              </a:lnSpc>
              <a:spcBef>
                <a:spcPts val="0"/>
              </a:spcBef>
              <a:buNone/>
              <a:defRPr sz="4000" b="0">
                <a:solidFill>
                  <a:schemeClr val="bg1"/>
                </a:solidFill>
              </a:defRPr>
            </a:lvl1pPr>
            <a:lvl2pPr marL="457181" indent="0">
              <a:buNone/>
              <a:defRPr/>
            </a:lvl2pPr>
            <a:lvl3pPr marL="914361" indent="0">
              <a:buNone/>
              <a:defRPr/>
            </a:lvl3pPr>
            <a:lvl4pPr marL="1371543" indent="0">
              <a:buNone/>
              <a:defRPr/>
            </a:lvl4pPr>
            <a:lvl5pPr marL="1828723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45740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" y="1"/>
            <a:ext cx="9143999" cy="514766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/>
        </p:nvSpPr>
        <p:spPr bwMode="auto">
          <a:xfrm>
            <a:off x="563935" y="1603956"/>
            <a:ext cx="6894572" cy="60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bg2"/>
                </a:solidFill>
                <a:latin typeface="PT Sans"/>
                <a:ea typeface="PT Sans" pitchFamily="34" charset="0"/>
                <a:cs typeface="PT San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6526C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6526C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6526C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6526C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B0F0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B0F0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B0F0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B0F0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9pPr>
          </a:lstStyle>
          <a:p>
            <a:r>
              <a:rPr lang="en-US" sz="4000" b="0" dirty="0" smtClean="0">
                <a:solidFill>
                  <a:srgbClr val="FE5000"/>
                </a:solidFill>
                <a:latin typeface="Calibri Light"/>
                <a:cs typeface="Calibri Light"/>
              </a:rPr>
              <a:t>—</a:t>
            </a:r>
            <a:r>
              <a:rPr lang="en-US" sz="4000" b="0" dirty="0" smtClean="0">
                <a:solidFill>
                  <a:srgbClr val="F98700"/>
                </a:solidFill>
                <a:latin typeface="Calibri"/>
                <a:cs typeface="Calibri"/>
              </a:rPr>
              <a:t/>
            </a:r>
            <a:br>
              <a:rPr lang="en-US" sz="4000" b="0" dirty="0" smtClean="0">
                <a:solidFill>
                  <a:srgbClr val="F98700"/>
                </a:solidFill>
                <a:latin typeface="Calibri"/>
                <a:cs typeface="Calibri"/>
              </a:rPr>
            </a:br>
            <a:endParaRPr lang="en-US" sz="4000" b="0" dirty="0">
              <a:solidFill>
                <a:schemeClr val="bg1"/>
              </a:solidFill>
              <a:latin typeface="+mj-lt"/>
              <a:cs typeface="Calibri"/>
            </a:endParaRP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616513" y="3064946"/>
            <a:ext cx="3632898" cy="1018955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 marL="457181" indent="0">
              <a:buNone/>
              <a:defRPr/>
            </a:lvl2pPr>
            <a:lvl3pPr marL="914361" indent="0">
              <a:buNone/>
              <a:defRPr/>
            </a:lvl3pPr>
            <a:lvl4pPr marL="1371543" indent="0">
              <a:buNone/>
              <a:defRPr/>
            </a:lvl4pPr>
            <a:lvl5pPr marL="1828723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26325" y="625464"/>
            <a:ext cx="5671030" cy="1290917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42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589879" y="2210333"/>
            <a:ext cx="6609675" cy="854613"/>
          </a:xfrm>
        </p:spPr>
        <p:txBody>
          <a:bodyPr anchor="b">
            <a:no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4000" b="0">
                <a:solidFill>
                  <a:schemeClr val="bg1"/>
                </a:solidFill>
              </a:defRPr>
            </a:lvl1pPr>
            <a:lvl2pPr marL="457181" indent="0">
              <a:buNone/>
              <a:defRPr/>
            </a:lvl2pPr>
            <a:lvl3pPr marL="914361" indent="0">
              <a:buNone/>
              <a:defRPr/>
            </a:lvl3pPr>
            <a:lvl4pPr marL="1371543" indent="0">
              <a:buNone/>
              <a:defRPr/>
            </a:lvl4pPr>
            <a:lvl5pPr marL="1828723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238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ocksy_txp80cfbf53qqA000_Large_366168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0"/>
            <a:ext cx="8203871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64643" y="0"/>
            <a:ext cx="367936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/>
        </p:nvSpPr>
        <p:spPr bwMode="auto">
          <a:xfrm>
            <a:off x="1651135" y="2663556"/>
            <a:ext cx="6894572" cy="60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bg2"/>
                </a:solidFill>
                <a:latin typeface="PT Sans"/>
                <a:ea typeface="PT Sans" pitchFamily="34" charset="0"/>
                <a:cs typeface="PT San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6526C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6526C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6526C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6526C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B0F0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B0F0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B0F0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B0F0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9pPr>
          </a:lstStyle>
          <a:p>
            <a:pPr algn="r"/>
            <a:r>
              <a:rPr lang="en-US" sz="4000" b="0" dirty="0" smtClean="0">
                <a:solidFill>
                  <a:schemeClr val="bg1"/>
                </a:solidFill>
                <a:latin typeface="Calibri Light"/>
                <a:cs typeface="Calibri Light"/>
              </a:rPr>
              <a:t>—</a:t>
            </a:r>
            <a:r>
              <a:rPr lang="en-US" sz="4000" b="0" dirty="0" smtClean="0">
                <a:solidFill>
                  <a:schemeClr val="bg1"/>
                </a:solidFill>
                <a:latin typeface="Calibri"/>
                <a:cs typeface="Calibri"/>
              </a:rPr>
              <a:t/>
            </a:r>
            <a:br>
              <a:rPr lang="en-US" sz="4000" b="0" dirty="0" smtClean="0">
                <a:solidFill>
                  <a:schemeClr val="bg1"/>
                </a:solidFill>
                <a:latin typeface="Calibri"/>
                <a:cs typeface="Calibri"/>
              </a:rPr>
            </a:br>
            <a:endParaRPr lang="en-US" sz="4000" b="0" dirty="0">
              <a:solidFill>
                <a:schemeClr val="bg1"/>
              </a:solidFill>
              <a:latin typeface="+mj-lt"/>
              <a:cs typeface="Calibri"/>
            </a:endParaRP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4912809" y="4124547"/>
            <a:ext cx="3632898" cy="1018955"/>
          </a:xfrm>
        </p:spPr>
        <p:txBody>
          <a:bodyPr>
            <a:normAutofit/>
          </a:bodyPr>
          <a:lstStyle>
            <a:lvl1pPr marL="0" indent="0" algn="r">
              <a:buNone/>
              <a:defRPr sz="2000" b="0">
                <a:solidFill>
                  <a:schemeClr val="bg1"/>
                </a:solidFill>
              </a:defRPr>
            </a:lvl1pPr>
            <a:lvl2pPr marL="457181" indent="0">
              <a:buNone/>
              <a:defRPr/>
            </a:lvl2pPr>
            <a:lvl3pPr marL="914361" indent="0">
              <a:buNone/>
              <a:defRPr/>
            </a:lvl3pPr>
            <a:lvl4pPr marL="1371543" indent="0">
              <a:buNone/>
              <a:defRPr/>
            </a:lvl4pPr>
            <a:lvl5pPr marL="1828723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1936036" y="3269933"/>
            <a:ext cx="6609675" cy="854613"/>
          </a:xfrm>
        </p:spPr>
        <p:txBody>
          <a:bodyPr anchor="b">
            <a:noAutofit/>
          </a:bodyPr>
          <a:lstStyle>
            <a:lvl1pPr marL="0" indent="0" algn="r">
              <a:lnSpc>
                <a:spcPts val="2800"/>
              </a:lnSpc>
              <a:spcBef>
                <a:spcPts val="0"/>
              </a:spcBef>
              <a:buNone/>
              <a:defRPr sz="4000" b="0">
                <a:solidFill>
                  <a:schemeClr val="bg1"/>
                </a:solidFill>
              </a:defRPr>
            </a:lvl1pPr>
            <a:lvl2pPr marL="457181" indent="0">
              <a:buNone/>
              <a:defRPr/>
            </a:lvl2pPr>
            <a:lvl3pPr marL="914361" indent="0">
              <a:buNone/>
              <a:defRPr/>
            </a:lvl3pPr>
            <a:lvl4pPr marL="1371543" indent="0">
              <a:buNone/>
              <a:defRPr/>
            </a:lvl4pPr>
            <a:lvl5pPr marL="1828723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88277" y="1374952"/>
            <a:ext cx="5671030" cy="1290917"/>
          </a:xfrm>
        </p:spPr>
        <p:txBody>
          <a:bodyPr lIns="0" tIns="0" rIns="0" bIns="0" anchor="b">
            <a:noAutofit/>
          </a:bodyPr>
          <a:lstStyle>
            <a:lvl1pPr algn="r">
              <a:lnSpc>
                <a:spcPts val="42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94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page with images _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ocksy_txp80cfbf53qqA000_Original_272386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106" y="0"/>
            <a:ext cx="3679361" cy="51435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 userDrawn="1"/>
        </p:nvSpPr>
        <p:spPr bwMode="auto">
          <a:xfrm>
            <a:off x="563935" y="2675475"/>
            <a:ext cx="6894572" cy="60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bg2"/>
                </a:solidFill>
                <a:latin typeface="PT Sans"/>
                <a:ea typeface="PT Sans" pitchFamily="34" charset="0"/>
                <a:cs typeface="PT San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6526C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6526C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6526C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6526C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B0F0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B0F0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B0F0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B0F0"/>
                </a:solidFill>
                <a:latin typeface="PT Sans" pitchFamily="34" charset="0"/>
                <a:ea typeface="PT Sans" pitchFamily="34" charset="0"/>
                <a:cs typeface="PT Sans" pitchFamily="34" charset="0"/>
              </a:defRPr>
            </a:lvl9pPr>
          </a:lstStyle>
          <a:p>
            <a:r>
              <a:rPr lang="en-US" sz="4000" b="0" dirty="0" smtClean="0">
                <a:solidFill>
                  <a:schemeClr val="bg1"/>
                </a:solidFill>
                <a:latin typeface="Calibri Light"/>
                <a:cs typeface="Calibri Light"/>
              </a:rPr>
              <a:t>—</a:t>
            </a:r>
            <a:r>
              <a:rPr lang="en-US" sz="4000" b="0" dirty="0" smtClean="0">
                <a:solidFill>
                  <a:schemeClr val="bg1"/>
                </a:solidFill>
                <a:latin typeface="Calibri"/>
                <a:cs typeface="Calibri"/>
              </a:rPr>
              <a:t/>
            </a:r>
            <a:br>
              <a:rPr lang="en-US" sz="4000" b="0" dirty="0" smtClean="0">
                <a:solidFill>
                  <a:schemeClr val="bg1"/>
                </a:solidFill>
                <a:latin typeface="Calibri"/>
                <a:cs typeface="Calibri"/>
              </a:rPr>
            </a:br>
            <a:endParaRPr lang="en-US" sz="4000" b="0" dirty="0">
              <a:solidFill>
                <a:schemeClr val="bg1"/>
              </a:solidFill>
              <a:latin typeface="+mj-lt"/>
              <a:cs typeface="Calibri"/>
            </a:endParaRP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616513" y="4136466"/>
            <a:ext cx="3632898" cy="1018955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181" indent="0">
              <a:buNone/>
              <a:defRPr/>
            </a:lvl2pPr>
            <a:lvl3pPr marL="914361" indent="0">
              <a:buNone/>
              <a:defRPr/>
            </a:lvl3pPr>
            <a:lvl4pPr marL="1371543" indent="0">
              <a:buNone/>
              <a:defRPr/>
            </a:lvl4pPr>
            <a:lvl5pPr marL="1828723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589879" y="3281852"/>
            <a:ext cx="6609675" cy="854613"/>
          </a:xfrm>
        </p:spPr>
        <p:txBody>
          <a:bodyPr anchor="b">
            <a:no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4000" b="0">
                <a:solidFill>
                  <a:schemeClr val="bg1"/>
                </a:solidFill>
              </a:defRPr>
            </a:lvl1pPr>
            <a:lvl2pPr marL="457181" indent="0">
              <a:buNone/>
              <a:defRPr/>
            </a:lvl2pPr>
            <a:lvl3pPr marL="914361" indent="0">
              <a:buNone/>
              <a:defRPr/>
            </a:lvl3pPr>
            <a:lvl4pPr marL="1371543" indent="0">
              <a:buNone/>
              <a:defRPr/>
            </a:lvl4pPr>
            <a:lvl5pPr marL="1828723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589875" y="1403813"/>
            <a:ext cx="5671030" cy="1290917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42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1696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51202"/>
            <a:ext cx="8229600" cy="1029573"/>
          </a:xfrm>
        </p:spPr>
        <p:txBody>
          <a:bodyPr anchor="b"/>
          <a:lstStyle>
            <a:lvl1pPr algn="l">
              <a:lnSpc>
                <a:spcPts val="3400"/>
              </a:lnSpc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57200" y="1439865"/>
            <a:ext cx="8229600" cy="34131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568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2715915" y="0"/>
            <a:ext cx="6426998" cy="51435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4639" y="2245181"/>
            <a:ext cx="2377484" cy="2341323"/>
          </a:xfrm>
        </p:spPr>
        <p:txBody>
          <a:bodyPr>
            <a:normAutofit/>
          </a:bodyPr>
          <a:lstStyle>
            <a:lvl1pPr marL="0" indent="0" algn="l" defTabSz="45718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1"/>
                </a:solidFill>
                <a:latin typeface="+mj-lt"/>
                <a:ea typeface="PT Sans" pitchFamily="34" charset="0"/>
                <a:cs typeface="Arial"/>
              </a:defRPr>
            </a:lvl1pPr>
            <a:lvl2pPr marL="628682" indent="-285750">
              <a:buFont typeface="Arial" panose="020B0604020202020204" pitchFamily="34" charset="0"/>
              <a:buChar char="•"/>
              <a:defRPr sz="1200" b="0"/>
            </a:lvl2pPr>
            <a:lvl3pPr>
              <a:defRPr sz="1100" b="0"/>
            </a:lvl3pPr>
            <a:lvl4pPr>
              <a:defRPr sz="1050" b="0"/>
            </a:lvl4pPr>
            <a:lvl5pPr>
              <a:defRPr sz="1050" b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idx="1"/>
          </p:nvPr>
        </p:nvSpPr>
        <p:spPr>
          <a:xfrm>
            <a:off x="794640" y="1681750"/>
            <a:ext cx="2377484" cy="47982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600" b="1" kern="1200" dirty="0" smtClean="0">
                <a:solidFill>
                  <a:schemeClr val="accent2"/>
                </a:solidFill>
                <a:latin typeface="+mj-lt"/>
                <a:ea typeface="PT Sans" pitchFamily="34" charset="0"/>
                <a:cs typeface="Arial"/>
              </a:defRPr>
            </a:lvl1pPr>
            <a:lvl2pPr marL="342931" indent="0">
              <a:buNone/>
              <a:defRPr sz="1500" b="1"/>
            </a:lvl2pPr>
            <a:lvl3pPr marL="685862" indent="0">
              <a:buNone/>
              <a:defRPr sz="1400" b="1"/>
            </a:lvl3pPr>
            <a:lvl4pPr marL="1028794" indent="0">
              <a:buNone/>
              <a:defRPr sz="1200" b="1"/>
            </a:lvl4pPr>
            <a:lvl5pPr marL="1371726" indent="0">
              <a:buNone/>
              <a:defRPr sz="1200" b="1"/>
            </a:lvl5pPr>
            <a:lvl6pPr marL="1714657" indent="0">
              <a:buNone/>
              <a:defRPr sz="1200" b="1"/>
            </a:lvl6pPr>
            <a:lvl7pPr marL="2057588" indent="0">
              <a:buNone/>
              <a:defRPr sz="1200" b="1"/>
            </a:lvl7pPr>
            <a:lvl8pPr marL="2400520" indent="0">
              <a:buNone/>
              <a:defRPr sz="1200" b="1"/>
            </a:lvl8pPr>
            <a:lvl9pPr marL="2743452" indent="0">
              <a:buNone/>
              <a:defRPr sz="1200" b="1"/>
            </a:lvl9pPr>
          </a:lstStyle>
          <a:p>
            <a:pPr marL="0" lvl="0" indent="0" algn="l" defTabSz="342931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4"/>
          </p:nvPr>
        </p:nvSpPr>
        <p:spPr>
          <a:xfrm>
            <a:off x="3477967" y="2245181"/>
            <a:ext cx="2377484" cy="2341323"/>
          </a:xfrm>
        </p:spPr>
        <p:txBody>
          <a:bodyPr>
            <a:normAutofit/>
          </a:bodyPr>
          <a:lstStyle>
            <a:lvl1pPr marL="0" indent="0" algn="l" defTabSz="45718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1"/>
                </a:solidFill>
                <a:latin typeface="+mj-lt"/>
                <a:ea typeface="PT Sans" pitchFamily="34" charset="0"/>
                <a:cs typeface="Arial"/>
              </a:defRPr>
            </a:lvl1pPr>
            <a:lvl2pPr marL="628682" indent="-285750">
              <a:buFont typeface="Arial" panose="020B0604020202020204" pitchFamily="34" charset="0"/>
              <a:buChar char="•"/>
              <a:defRPr sz="1200" b="0"/>
            </a:lvl2pPr>
            <a:lvl3pPr>
              <a:defRPr sz="1100" b="0"/>
            </a:lvl3pPr>
            <a:lvl4pPr>
              <a:defRPr sz="1050" b="0"/>
            </a:lvl4pPr>
            <a:lvl5pPr>
              <a:defRPr sz="1050" b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15"/>
          </p:nvPr>
        </p:nvSpPr>
        <p:spPr>
          <a:xfrm>
            <a:off x="3477968" y="1681750"/>
            <a:ext cx="2377484" cy="479822"/>
          </a:xfrm>
        </p:spPr>
        <p:txBody>
          <a:bodyPr anchor="b">
            <a:noAutofit/>
          </a:bodyPr>
          <a:lstStyle>
            <a:lvl1pPr marL="0" indent="0">
              <a:buNone/>
              <a:defRPr lang="en-US" sz="1600" b="1" kern="1200" dirty="0" smtClean="0">
                <a:solidFill>
                  <a:schemeClr val="accent2"/>
                </a:solidFill>
                <a:latin typeface="+mj-lt"/>
                <a:ea typeface="PT Sans" pitchFamily="34" charset="0"/>
                <a:cs typeface="Arial"/>
              </a:defRPr>
            </a:lvl1pPr>
            <a:lvl2pPr marL="342931" indent="0">
              <a:buNone/>
              <a:defRPr sz="1500" b="1"/>
            </a:lvl2pPr>
            <a:lvl3pPr marL="685862" indent="0">
              <a:buNone/>
              <a:defRPr sz="1400" b="1"/>
            </a:lvl3pPr>
            <a:lvl4pPr marL="1028794" indent="0">
              <a:buNone/>
              <a:defRPr sz="1200" b="1"/>
            </a:lvl4pPr>
            <a:lvl5pPr marL="1371726" indent="0">
              <a:buNone/>
              <a:defRPr sz="1200" b="1"/>
            </a:lvl5pPr>
            <a:lvl6pPr marL="1714657" indent="0">
              <a:buNone/>
              <a:defRPr sz="1200" b="1"/>
            </a:lvl6pPr>
            <a:lvl7pPr marL="2057588" indent="0">
              <a:buNone/>
              <a:defRPr sz="1200" b="1"/>
            </a:lvl7pPr>
            <a:lvl8pPr marL="2400520" indent="0">
              <a:buNone/>
              <a:defRPr sz="1200" b="1"/>
            </a:lvl8pPr>
            <a:lvl9pPr marL="2743452" indent="0">
              <a:buNone/>
              <a:defRPr sz="1200" b="1"/>
            </a:lvl9pPr>
          </a:lstStyle>
          <a:p>
            <a:pPr marL="0" lvl="0" indent="0" algn="l" defTabSz="342931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half" idx="16"/>
          </p:nvPr>
        </p:nvSpPr>
        <p:spPr>
          <a:xfrm>
            <a:off x="6198748" y="2255342"/>
            <a:ext cx="2377484" cy="2341323"/>
          </a:xfrm>
        </p:spPr>
        <p:txBody>
          <a:bodyPr>
            <a:normAutofit/>
          </a:bodyPr>
          <a:lstStyle>
            <a:lvl1pPr marL="0" indent="0" algn="l" defTabSz="457181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1200" b="0" kern="1200" dirty="0" smtClean="0">
                <a:solidFill>
                  <a:schemeClr val="accent1"/>
                </a:solidFill>
                <a:latin typeface="+mj-lt"/>
                <a:ea typeface="PT Sans" pitchFamily="34" charset="0"/>
                <a:cs typeface="Arial"/>
              </a:defRPr>
            </a:lvl1pPr>
            <a:lvl2pPr marL="628682" indent="-285750">
              <a:buFont typeface="Arial" panose="020B0604020202020204" pitchFamily="34" charset="0"/>
              <a:buChar char="•"/>
              <a:defRPr sz="1200" b="0"/>
            </a:lvl2pPr>
            <a:lvl3pPr>
              <a:defRPr sz="1100" b="0"/>
            </a:lvl3pPr>
            <a:lvl4pPr>
              <a:defRPr sz="1050" b="0"/>
            </a:lvl4pPr>
            <a:lvl5pPr>
              <a:defRPr sz="1050" b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7"/>
          </p:nvPr>
        </p:nvSpPr>
        <p:spPr>
          <a:xfrm>
            <a:off x="6198749" y="1691910"/>
            <a:ext cx="2377484" cy="479822"/>
          </a:xfrm>
        </p:spPr>
        <p:txBody>
          <a:bodyPr anchor="b">
            <a:noAutofit/>
          </a:bodyPr>
          <a:lstStyle>
            <a:lvl1pPr marL="0" indent="0">
              <a:buNone/>
              <a:defRPr lang="en-US" sz="1600" b="1" kern="1200" dirty="0" smtClean="0">
                <a:solidFill>
                  <a:schemeClr val="accent2"/>
                </a:solidFill>
                <a:latin typeface="+mj-lt"/>
                <a:ea typeface="PT Sans" pitchFamily="34" charset="0"/>
                <a:cs typeface="Arial"/>
              </a:defRPr>
            </a:lvl1pPr>
            <a:lvl2pPr marL="342931" indent="0">
              <a:buNone/>
              <a:defRPr sz="1500" b="1"/>
            </a:lvl2pPr>
            <a:lvl3pPr marL="685862" indent="0">
              <a:buNone/>
              <a:defRPr sz="1400" b="1"/>
            </a:lvl3pPr>
            <a:lvl4pPr marL="1028794" indent="0">
              <a:buNone/>
              <a:defRPr sz="1200" b="1"/>
            </a:lvl4pPr>
            <a:lvl5pPr marL="1371726" indent="0">
              <a:buNone/>
              <a:defRPr sz="1200" b="1"/>
            </a:lvl5pPr>
            <a:lvl6pPr marL="1714657" indent="0">
              <a:buNone/>
              <a:defRPr sz="1200" b="1"/>
            </a:lvl6pPr>
            <a:lvl7pPr marL="2057588" indent="0">
              <a:buNone/>
              <a:defRPr sz="1200" b="1"/>
            </a:lvl7pPr>
            <a:lvl8pPr marL="2400520" indent="0">
              <a:buNone/>
              <a:defRPr sz="1200" b="1"/>
            </a:lvl8pPr>
            <a:lvl9pPr marL="2743452" indent="0">
              <a:buNone/>
              <a:defRPr sz="1200" b="1"/>
            </a:lvl9pPr>
          </a:lstStyle>
          <a:p>
            <a:pPr marL="0" lvl="0" indent="0" algn="l" defTabSz="342931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775174" y="270700"/>
            <a:ext cx="7807569" cy="784377"/>
          </a:xfrm>
        </p:spPr>
        <p:txBody>
          <a:bodyPr bIns="0"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idx="13"/>
          </p:nvPr>
        </p:nvSpPr>
        <p:spPr>
          <a:xfrm>
            <a:off x="775169" y="1071405"/>
            <a:ext cx="7807569" cy="270700"/>
          </a:xfrm>
        </p:spPr>
        <p:txBody>
          <a:bodyPr anchor="b">
            <a:normAutofit/>
          </a:bodyPr>
          <a:lstStyle>
            <a:lvl1pPr marL="0" indent="0">
              <a:buNone/>
              <a:defRPr lang="en-US" sz="2000" b="0" kern="1200" dirty="0" smtClean="0">
                <a:solidFill>
                  <a:schemeClr val="accent1"/>
                </a:solidFill>
                <a:latin typeface="+mj-lt"/>
                <a:ea typeface="PT Sans" pitchFamily="34" charset="0"/>
                <a:cs typeface="Arial"/>
              </a:defRPr>
            </a:lvl1pPr>
            <a:lvl2pPr marL="342931" indent="0">
              <a:buNone/>
              <a:defRPr sz="1500" b="1"/>
            </a:lvl2pPr>
            <a:lvl3pPr marL="685862" indent="0">
              <a:buNone/>
              <a:defRPr sz="1400" b="1"/>
            </a:lvl3pPr>
            <a:lvl4pPr marL="1028794" indent="0">
              <a:buNone/>
              <a:defRPr sz="1200" b="1"/>
            </a:lvl4pPr>
            <a:lvl5pPr marL="1371726" indent="0">
              <a:buNone/>
              <a:defRPr sz="1200" b="1"/>
            </a:lvl5pPr>
            <a:lvl6pPr marL="1714657" indent="0">
              <a:buNone/>
              <a:defRPr sz="1200" b="1"/>
            </a:lvl6pPr>
            <a:lvl7pPr marL="2057588" indent="0">
              <a:buNone/>
              <a:defRPr sz="1200" b="1"/>
            </a:lvl7pPr>
            <a:lvl8pPr marL="2400520" indent="0">
              <a:buNone/>
              <a:defRPr sz="1200" b="1"/>
            </a:lvl8pPr>
            <a:lvl9pPr marL="2743452" indent="0">
              <a:buNone/>
              <a:defRPr sz="1200" b="1"/>
            </a:lvl9pPr>
          </a:lstStyle>
          <a:p>
            <a:pPr marL="0" lvl="0" indent="0" algn="l" defTabSz="342931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80527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Mobile Phon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012" y="453602"/>
            <a:ext cx="2667600" cy="1375199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3003613" y="764061"/>
            <a:ext cx="2103443" cy="4137458"/>
            <a:chOff x="1290612" y="1160602"/>
            <a:chExt cx="1956003" cy="3847443"/>
          </a:xfrm>
        </p:grpSpPr>
        <p:sp>
          <p:nvSpPr>
            <p:cNvPr id="4" name="Rectangle 3"/>
            <p:cNvSpPr/>
            <p:nvPr/>
          </p:nvSpPr>
          <p:spPr>
            <a:xfrm>
              <a:off x="1583278" y="1623264"/>
              <a:ext cx="1394892" cy="247665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Drag picture to placeholder or click icon to add</a:t>
              </a:r>
            </a:p>
          </p:txBody>
        </p:sp>
        <p:pic>
          <p:nvPicPr>
            <p:cNvPr id="5" name="Picture 2" descr="iPhone-5s-Mockup_V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0612" y="1160602"/>
              <a:ext cx="1956003" cy="3847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318339" y="1293517"/>
            <a:ext cx="1500036" cy="2599500"/>
          </a:xfrm>
          <a:solidFill>
            <a:schemeClr val="accent6"/>
          </a:solidFill>
        </p:spPr>
        <p:txBody>
          <a:bodyPr/>
          <a:lstStyle>
            <a:lvl1pPr marL="0" marR="0" indent="0" algn="l" defTabSz="4571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787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– 2 Colum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3600" y="508352"/>
            <a:ext cx="8233200" cy="66185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455949" y="1422814"/>
            <a:ext cx="2524851" cy="2897187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="1">
                <a:solidFill>
                  <a:schemeClr val="accent2"/>
                </a:solidFill>
                <a:latin typeface="+mn-lt"/>
              </a:defRPr>
            </a:lvl1pPr>
            <a:lvl2pPr marL="0" indent="0">
              <a:spcBef>
                <a:spcPts val="1200"/>
              </a:spcBef>
              <a:buNone/>
              <a:defRPr sz="1200"/>
            </a:lvl2pPr>
            <a:lvl3pPr marL="914361" indent="0">
              <a:buNone/>
              <a:defRPr sz="1200"/>
            </a:lvl3pPr>
            <a:lvl4pPr marL="1371543" indent="0">
              <a:buNone/>
              <a:defRPr sz="1100"/>
            </a:lvl4pPr>
            <a:lvl5pPr marL="1828723" indent="0">
              <a:buNone/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307778" y="1422814"/>
            <a:ext cx="2524851" cy="2897187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="1">
                <a:solidFill>
                  <a:schemeClr val="accent2"/>
                </a:solidFill>
                <a:latin typeface="+mn-lt"/>
              </a:defRPr>
            </a:lvl1pPr>
            <a:lvl2pPr marL="0" indent="0">
              <a:spcBef>
                <a:spcPts val="1200"/>
              </a:spcBef>
              <a:buNone/>
              <a:defRPr sz="1200"/>
            </a:lvl2pPr>
            <a:lvl3pPr marL="914361" indent="0">
              <a:buNone/>
              <a:defRPr sz="1200"/>
            </a:lvl3pPr>
            <a:lvl4pPr marL="1371543" indent="0">
              <a:buNone/>
              <a:defRPr sz="1100"/>
            </a:lvl4pPr>
            <a:lvl5pPr marL="1828723" indent="0">
              <a:buNone/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6336740" y="1109661"/>
            <a:ext cx="2103443" cy="4137458"/>
            <a:chOff x="1290612" y="1160602"/>
            <a:chExt cx="1956003" cy="3847443"/>
          </a:xfrm>
        </p:grpSpPr>
        <p:sp>
          <p:nvSpPr>
            <p:cNvPr id="16" name="Rectangle 15"/>
            <p:cNvSpPr/>
            <p:nvPr/>
          </p:nvSpPr>
          <p:spPr>
            <a:xfrm>
              <a:off x="1583278" y="1623264"/>
              <a:ext cx="1394892" cy="247665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Drag picture to placeholder or click icon to add</a:t>
              </a:r>
            </a:p>
          </p:txBody>
        </p:sp>
        <p:pic>
          <p:nvPicPr>
            <p:cNvPr id="17" name="Picture 2" descr="iPhone-5s-Mockup_V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0612" y="1160602"/>
              <a:ext cx="1956003" cy="3847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651463" y="1639117"/>
            <a:ext cx="1500036" cy="2599500"/>
          </a:xfrm>
          <a:solidFill>
            <a:schemeClr val="accent6"/>
          </a:solidFill>
        </p:spPr>
        <p:txBody>
          <a:bodyPr/>
          <a:lstStyle>
            <a:lvl1pPr marL="0" marR="0" indent="0" algn="l" defTabSz="4571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8345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6082"/>
            <a:ext cx="8229600" cy="443519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733726" y="1226129"/>
            <a:ext cx="1646608" cy="3238867"/>
            <a:chOff x="1290612" y="1160602"/>
            <a:chExt cx="1956003" cy="3847443"/>
          </a:xfrm>
        </p:grpSpPr>
        <p:sp>
          <p:nvSpPr>
            <p:cNvPr id="4" name="Rectangle 3"/>
            <p:cNvSpPr/>
            <p:nvPr/>
          </p:nvSpPr>
          <p:spPr>
            <a:xfrm>
              <a:off x="1583278" y="1623264"/>
              <a:ext cx="1394892" cy="247665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Drag picture to placeholder or click icon to add</a:t>
              </a:r>
            </a:p>
          </p:txBody>
        </p:sp>
        <p:pic>
          <p:nvPicPr>
            <p:cNvPr id="5" name="Picture 2" descr="iPhone-5s-Mockup_V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0612" y="1160602"/>
              <a:ext cx="1956003" cy="3847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 userDrawn="1"/>
        </p:nvGrpSpPr>
        <p:grpSpPr>
          <a:xfrm>
            <a:off x="2742450" y="1226129"/>
            <a:ext cx="1646608" cy="3238867"/>
            <a:chOff x="1290612" y="1160602"/>
            <a:chExt cx="1956003" cy="3847443"/>
          </a:xfrm>
        </p:grpSpPr>
        <p:sp>
          <p:nvSpPr>
            <p:cNvPr id="7" name="Rectangle 6"/>
            <p:cNvSpPr/>
            <p:nvPr/>
          </p:nvSpPr>
          <p:spPr>
            <a:xfrm>
              <a:off x="1583278" y="1623264"/>
              <a:ext cx="1394892" cy="247665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Drag picture to placeholder or click icon to add</a:t>
              </a:r>
            </a:p>
          </p:txBody>
        </p:sp>
        <p:pic>
          <p:nvPicPr>
            <p:cNvPr id="8" name="Picture 2" descr="iPhone-5s-Mockup_V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0612" y="1160602"/>
              <a:ext cx="1956003" cy="3847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/>
          <p:cNvGrpSpPr/>
          <p:nvPr userDrawn="1"/>
        </p:nvGrpSpPr>
        <p:grpSpPr>
          <a:xfrm>
            <a:off x="4751174" y="1226129"/>
            <a:ext cx="1646608" cy="3238867"/>
            <a:chOff x="1290612" y="1160602"/>
            <a:chExt cx="1956003" cy="3847443"/>
          </a:xfrm>
        </p:grpSpPr>
        <p:sp>
          <p:nvSpPr>
            <p:cNvPr id="10" name="Rectangle 9"/>
            <p:cNvSpPr/>
            <p:nvPr/>
          </p:nvSpPr>
          <p:spPr>
            <a:xfrm>
              <a:off x="1583278" y="1623264"/>
              <a:ext cx="1394892" cy="247665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Drag picture to placeholder or click icon to add</a:t>
              </a:r>
            </a:p>
          </p:txBody>
        </p:sp>
        <p:pic>
          <p:nvPicPr>
            <p:cNvPr id="11" name="Picture 2" descr="iPhone-5s-Mockup_V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0612" y="1160602"/>
              <a:ext cx="1956003" cy="3847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oup 11"/>
          <p:cNvGrpSpPr/>
          <p:nvPr userDrawn="1"/>
        </p:nvGrpSpPr>
        <p:grpSpPr>
          <a:xfrm>
            <a:off x="6759897" y="1226129"/>
            <a:ext cx="1646608" cy="3238867"/>
            <a:chOff x="1290612" y="1160602"/>
            <a:chExt cx="1956003" cy="3847443"/>
          </a:xfrm>
        </p:grpSpPr>
        <p:sp>
          <p:nvSpPr>
            <p:cNvPr id="13" name="Rectangle 12"/>
            <p:cNvSpPr/>
            <p:nvPr/>
          </p:nvSpPr>
          <p:spPr>
            <a:xfrm>
              <a:off x="1583278" y="1623264"/>
              <a:ext cx="1394892" cy="247665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Drag picture to placeholder or click icon to add</a:t>
              </a:r>
            </a:p>
          </p:txBody>
        </p:sp>
        <p:pic>
          <p:nvPicPr>
            <p:cNvPr id="14" name="Picture 2" descr="iPhone-5s-Mockup_V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0612" y="1160602"/>
              <a:ext cx="1956003" cy="3847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2989913" y="1642853"/>
            <a:ext cx="1173162" cy="2030413"/>
          </a:xfrm>
          <a:solidFill>
            <a:schemeClr val="accent6"/>
          </a:solidFill>
        </p:spPr>
        <p:txBody>
          <a:bodyPr>
            <a:normAutofit/>
          </a:bodyPr>
          <a:lstStyle>
            <a:lvl1pPr marL="0" marR="0" indent="0" algn="l" defTabSz="4571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 smtClean="0"/>
              <a:t>Click to add picture</a:t>
            </a:r>
          </a:p>
          <a:p>
            <a:endParaRPr lang="en-US" dirty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4998637" y="1615609"/>
            <a:ext cx="1173162" cy="2030413"/>
          </a:xfrm>
          <a:solidFill>
            <a:schemeClr val="accent6"/>
          </a:solidFill>
        </p:spPr>
        <p:txBody>
          <a:bodyPr>
            <a:normAutofit/>
          </a:bodyPr>
          <a:lstStyle>
            <a:lvl1pPr marL="0" marR="0" indent="0" algn="l" defTabSz="4571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 smtClean="0"/>
              <a:t>Click to add picture</a:t>
            </a:r>
          </a:p>
          <a:p>
            <a:endParaRPr lang="en-US" dirty="0"/>
          </a:p>
        </p:txBody>
      </p:sp>
      <p:sp>
        <p:nvSpPr>
          <p:cNvPr id="18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7007360" y="1610039"/>
            <a:ext cx="1173162" cy="2030413"/>
          </a:xfrm>
          <a:solidFill>
            <a:schemeClr val="accent6"/>
          </a:solidFill>
        </p:spPr>
        <p:txBody>
          <a:bodyPr>
            <a:normAutofit/>
          </a:bodyPr>
          <a:lstStyle>
            <a:lvl1pPr marL="0" marR="0" indent="0" algn="l" defTabSz="4571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 smtClean="0"/>
              <a:t>Click to add picture</a:t>
            </a:r>
          </a:p>
          <a:p>
            <a:endParaRPr lang="en-US" dirty="0"/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970449" y="1634103"/>
            <a:ext cx="1173162" cy="2030413"/>
          </a:xfrm>
          <a:solidFill>
            <a:schemeClr val="accent6"/>
          </a:solidFill>
        </p:spPr>
        <p:txBody>
          <a:bodyPr>
            <a:normAutofit/>
          </a:bodyPr>
          <a:lstStyle>
            <a:lvl1pPr marL="0" marR="0" indent="0" algn="l" defTabSz="4571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 smtClean="0"/>
              <a:t>Click to add picture</a:t>
            </a:r>
          </a:p>
          <a:p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871538" y="4176715"/>
            <a:ext cx="1389062" cy="71278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0"/>
            </a:lvl1pPr>
            <a:lvl2pPr marL="457181" indent="0">
              <a:buNone/>
              <a:defRPr sz="1200"/>
            </a:lvl2pPr>
            <a:lvl3pPr marL="914361" indent="0">
              <a:buNone/>
              <a:defRPr sz="1100"/>
            </a:lvl3pPr>
            <a:lvl4pPr marL="1371543" indent="0">
              <a:buNone/>
              <a:defRPr sz="1050"/>
            </a:lvl4pPr>
            <a:lvl5pPr marL="1828723" indent="0">
              <a:buNone/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5"/>
          </p:nvPr>
        </p:nvSpPr>
        <p:spPr>
          <a:xfrm>
            <a:off x="2881418" y="4176715"/>
            <a:ext cx="1389062" cy="71278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0"/>
            </a:lvl1pPr>
            <a:lvl2pPr marL="457181" indent="0">
              <a:buNone/>
              <a:defRPr sz="1200"/>
            </a:lvl2pPr>
            <a:lvl3pPr marL="914361" indent="0">
              <a:buNone/>
              <a:defRPr sz="1100"/>
            </a:lvl3pPr>
            <a:lvl4pPr marL="1371543" indent="0">
              <a:buNone/>
              <a:defRPr sz="1050"/>
            </a:lvl4pPr>
            <a:lvl5pPr marL="1828723" indent="0">
              <a:buNone/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16"/>
          </p:nvPr>
        </p:nvSpPr>
        <p:spPr>
          <a:xfrm>
            <a:off x="4890142" y="4176715"/>
            <a:ext cx="1389062" cy="71278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0"/>
            </a:lvl1pPr>
            <a:lvl2pPr marL="457181" indent="0">
              <a:buNone/>
              <a:defRPr sz="1200"/>
            </a:lvl2pPr>
            <a:lvl3pPr marL="914361" indent="0">
              <a:buNone/>
              <a:defRPr sz="1100"/>
            </a:lvl3pPr>
            <a:lvl4pPr marL="1371543" indent="0">
              <a:buNone/>
              <a:defRPr sz="1050"/>
            </a:lvl4pPr>
            <a:lvl5pPr marL="1828723" indent="0">
              <a:buNone/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17"/>
          </p:nvPr>
        </p:nvSpPr>
        <p:spPr>
          <a:xfrm>
            <a:off x="6898866" y="4176715"/>
            <a:ext cx="1389062" cy="71278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 b="0"/>
            </a:lvl1pPr>
            <a:lvl2pPr marL="457181" indent="0">
              <a:buNone/>
              <a:defRPr sz="1200"/>
            </a:lvl2pPr>
            <a:lvl3pPr marL="914361" indent="0">
              <a:buNone/>
              <a:defRPr sz="1100"/>
            </a:lvl3pPr>
            <a:lvl4pPr marL="1371543" indent="0">
              <a:buNone/>
              <a:defRPr sz="1050"/>
            </a:lvl4pPr>
            <a:lvl5pPr marL="1828723" indent="0">
              <a:buNone/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29486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_onlef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6083"/>
            <a:ext cx="8229600" cy="4532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61531" y="1276963"/>
            <a:ext cx="4782820" cy="2886902"/>
            <a:chOff x="86746" y="1232665"/>
            <a:chExt cx="4954989" cy="2990823"/>
          </a:xfrm>
        </p:grpSpPr>
        <p:sp>
          <p:nvSpPr>
            <p:cNvPr id="5" name="Rectangle 4"/>
            <p:cNvSpPr/>
            <p:nvPr/>
          </p:nvSpPr>
          <p:spPr>
            <a:xfrm>
              <a:off x="666217" y="1394965"/>
              <a:ext cx="3796048" cy="2387403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Drag picture to placeholder or click icon to add</a:t>
              </a:r>
            </a:p>
          </p:txBody>
        </p:sp>
        <p:pic>
          <p:nvPicPr>
            <p:cNvPr id="6" name="Picture 2" descr="MacBookPro-Mask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46" y="1232665"/>
              <a:ext cx="4954989" cy="2990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6800" y="1433515"/>
            <a:ext cx="3607488" cy="230456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252357" y="1422815"/>
            <a:ext cx="3434443" cy="2623587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="1">
                <a:solidFill>
                  <a:schemeClr val="accent2"/>
                </a:solidFill>
                <a:latin typeface="+mn-lt"/>
              </a:defRPr>
            </a:lvl1pPr>
            <a:lvl2pPr marL="0" indent="0">
              <a:spcBef>
                <a:spcPts val="1200"/>
              </a:spcBef>
              <a:buNone/>
              <a:defRPr sz="1200"/>
            </a:lvl2pPr>
            <a:lvl3pPr marL="914361" indent="0">
              <a:buNone/>
              <a:defRPr sz="1200"/>
            </a:lvl3pPr>
            <a:lvl4pPr marL="1371543" indent="0">
              <a:buNone/>
              <a:defRPr sz="1100"/>
            </a:lvl4pPr>
            <a:lvl5pPr marL="1828723" indent="0">
              <a:buNone/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025335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6083"/>
            <a:ext cx="8229600" cy="4532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4021819" y="1572163"/>
            <a:ext cx="4782820" cy="2886902"/>
            <a:chOff x="86746" y="1232665"/>
            <a:chExt cx="4954989" cy="2990823"/>
          </a:xfrm>
        </p:grpSpPr>
        <p:sp>
          <p:nvSpPr>
            <p:cNvPr id="5" name="Rectangle 4"/>
            <p:cNvSpPr/>
            <p:nvPr/>
          </p:nvSpPr>
          <p:spPr>
            <a:xfrm>
              <a:off x="666217" y="1394965"/>
              <a:ext cx="3796048" cy="2387403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Drag picture to placeholder or click icon to add</a:t>
              </a:r>
            </a:p>
          </p:txBody>
        </p:sp>
        <p:pic>
          <p:nvPicPr>
            <p:cNvPr id="6" name="Picture 2" descr="MacBookPro-Mask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46" y="1232665"/>
              <a:ext cx="4954989" cy="2990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637088" y="1728715"/>
            <a:ext cx="3607488" cy="230456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455953" y="1422814"/>
            <a:ext cx="3453651" cy="2897187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="1">
                <a:solidFill>
                  <a:schemeClr val="accent2"/>
                </a:solidFill>
                <a:latin typeface="+mn-lt"/>
              </a:defRPr>
            </a:lvl1pPr>
            <a:lvl2pPr marL="0" indent="0">
              <a:spcBef>
                <a:spcPts val="1200"/>
              </a:spcBef>
              <a:buNone/>
              <a:defRPr sz="1200"/>
            </a:lvl2pPr>
            <a:lvl3pPr marL="914361" indent="0">
              <a:buNone/>
              <a:defRPr sz="1200"/>
            </a:lvl3pPr>
            <a:lvl4pPr marL="1371543" indent="0">
              <a:buNone/>
              <a:defRPr sz="1100"/>
            </a:lvl4pPr>
            <a:lvl5pPr marL="1828723" indent="0">
              <a:buNone/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871584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– 2 Colum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216040" y="1180773"/>
            <a:ext cx="2410191" cy="3904200"/>
            <a:chOff x="1295214" y="1004570"/>
            <a:chExt cx="2406199" cy="3897733"/>
          </a:xfrm>
        </p:grpSpPr>
        <p:sp>
          <p:nvSpPr>
            <p:cNvPr id="5" name="Rectangle 4"/>
            <p:cNvSpPr/>
            <p:nvPr/>
          </p:nvSpPr>
          <p:spPr>
            <a:xfrm>
              <a:off x="1415711" y="1311684"/>
              <a:ext cx="2165205" cy="2887092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Drag picture to placeholder or click icon to add</a:t>
              </a:r>
              <a:endParaRPr lang="en-US" dirty="0"/>
            </a:p>
          </p:txBody>
        </p:sp>
        <p:pic>
          <p:nvPicPr>
            <p:cNvPr id="6" name="Picture 3" descr="iPad-Mini-Mockup_V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214" y="1004570"/>
              <a:ext cx="2406199" cy="3897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3600" y="508352"/>
            <a:ext cx="8233200" cy="66185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6345511" y="1538070"/>
            <a:ext cx="2152822" cy="2781930"/>
          </a:xfrm>
          <a:solidFill>
            <a:schemeClr val="accent6"/>
          </a:solidFill>
        </p:spPr>
        <p:txBody>
          <a:bodyPr/>
          <a:lstStyle>
            <a:lvl1pPr marL="0" marR="0" indent="0" algn="l" defTabSz="4571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Click to add picture</a:t>
            </a:r>
          </a:p>
          <a:p>
            <a:endParaRPr lang="en-US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455949" y="1422814"/>
            <a:ext cx="2524851" cy="2897187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="1">
                <a:solidFill>
                  <a:schemeClr val="accent2"/>
                </a:solidFill>
                <a:latin typeface="+mn-lt"/>
              </a:defRPr>
            </a:lvl1pPr>
            <a:lvl2pPr marL="0" indent="0">
              <a:spcBef>
                <a:spcPts val="1200"/>
              </a:spcBef>
              <a:buNone/>
              <a:defRPr sz="1200"/>
            </a:lvl2pPr>
            <a:lvl3pPr marL="914361" indent="0">
              <a:buNone/>
              <a:defRPr sz="1200"/>
            </a:lvl3pPr>
            <a:lvl4pPr marL="1371543" indent="0">
              <a:buNone/>
              <a:defRPr sz="1100"/>
            </a:lvl4pPr>
            <a:lvl5pPr marL="1828723" indent="0">
              <a:buNone/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307778" y="1422814"/>
            <a:ext cx="2524851" cy="2897187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="1">
                <a:solidFill>
                  <a:schemeClr val="accent2"/>
                </a:solidFill>
                <a:latin typeface="+mn-lt"/>
              </a:defRPr>
            </a:lvl1pPr>
            <a:lvl2pPr marL="0" indent="0">
              <a:spcBef>
                <a:spcPts val="1200"/>
              </a:spcBef>
              <a:buNone/>
              <a:defRPr sz="1200"/>
            </a:lvl2pPr>
            <a:lvl3pPr marL="914361" indent="0">
              <a:buNone/>
              <a:defRPr sz="1200"/>
            </a:lvl3pPr>
            <a:lvl4pPr marL="1371543" indent="0">
              <a:buNone/>
              <a:defRPr sz="1100"/>
            </a:lvl4pPr>
            <a:lvl5pPr marL="1828723" indent="0">
              <a:buNone/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43771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114800"/>
            <a:ext cx="7659687" cy="8763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889647"/>
            <a:ext cx="6135687" cy="122515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INTERNAL USE ONLY</a:t>
            </a:r>
            <a:r>
              <a:rPr lang="en-US" b="0" smtClean="0"/>
              <a:t>   © Copyright </a:t>
            </a:r>
            <a:fld id="{9EC93651-8759-4D42-AE9B-B00F1AB87B9A}" type="datetime1">
              <a:rPr lang="en-US" b="0" smtClean="0"/>
              <a:pPr/>
              <a:t>7/21/17</a:t>
            </a:fld>
            <a:r>
              <a:rPr lang="en-US" b="0" smtClean="0"/>
              <a:t> BMC Software, Inc.</a:t>
            </a:r>
            <a:endParaRPr lang="en-US" b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E03C5-02AE-4DAD-8B71-37C24A3BCD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– 1 Colum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216040" y="1180773"/>
            <a:ext cx="2410191" cy="3904200"/>
            <a:chOff x="1295214" y="1004570"/>
            <a:chExt cx="2406199" cy="3897733"/>
          </a:xfrm>
        </p:grpSpPr>
        <p:sp>
          <p:nvSpPr>
            <p:cNvPr id="5" name="Rectangle 4"/>
            <p:cNvSpPr/>
            <p:nvPr/>
          </p:nvSpPr>
          <p:spPr>
            <a:xfrm>
              <a:off x="1415711" y="1311684"/>
              <a:ext cx="2165205" cy="2887092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Drag picture to placeholder or click icon to add</a:t>
              </a:r>
              <a:endParaRPr lang="en-US" dirty="0"/>
            </a:p>
          </p:txBody>
        </p:sp>
        <p:pic>
          <p:nvPicPr>
            <p:cNvPr id="6" name="Picture 3" descr="iPad-Mini-Mockup_V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214" y="1004570"/>
              <a:ext cx="2406199" cy="3897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3600" y="508352"/>
            <a:ext cx="8233200" cy="66185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6345511" y="1538070"/>
            <a:ext cx="2152822" cy="2781930"/>
          </a:xfrm>
          <a:solidFill>
            <a:schemeClr val="accent6"/>
          </a:solidFill>
        </p:spPr>
        <p:txBody>
          <a:bodyPr/>
          <a:lstStyle>
            <a:lvl1pPr marL="0" marR="0" indent="0" algn="l" defTabSz="4571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 dirty="0" smtClean="0"/>
              <a:t>Click to add picture</a:t>
            </a:r>
          </a:p>
          <a:p>
            <a:endParaRPr lang="en-US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455953" y="1422814"/>
            <a:ext cx="5325651" cy="2897187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="1">
                <a:solidFill>
                  <a:schemeClr val="accent2"/>
                </a:solidFill>
                <a:latin typeface="+mn-lt"/>
              </a:defRPr>
            </a:lvl1pPr>
            <a:lvl2pPr marL="0" indent="0">
              <a:spcBef>
                <a:spcPts val="1200"/>
              </a:spcBef>
              <a:buNone/>
              <a:defRPr sz="1200"/>
            </a:lvl2pPr>
            <a:lvl3pPr marL="914361" indent="0">
              <a:buNone/>
              <a:defRPr sz="1200"/>
            </a:lvl3pPr>
            <a:lvl4pPr marL="1371543" indent="0">
              <a:buNone/>
              <a:defRPr sz="1100"/>
            </a:lvl4pPr>
            <a:lvl5pPr marL="1828723" indent="0">
              <a:buNone/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170586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884010" y="1348575"/>
            <a:ext cx="1966164" cy="3184932"/>
            <a:chOff x="1287075" y="1004570"/>
            <a:chExt cx="2406199" cy="3897733"/>
          </a:xfrm>
        </p:grpSpPr>
        <p:sp>
          <p:nvSpPr>
            <p:cNvPr id="11" name="Rectangle 10"/>
            <p:cNvSpPr/>
            <p:nvPr/>
          </p:nvSpPr>
          <p:spPr>
            <a:xfrm>
              <a:off x="1415711" y="1311684"/>
              <a:ext cx="2165205" cy="28870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Drag picture to placeholder or click icon to add</a:t>
              </a:r>
              <a:endParaRPr lang="en-US" dirty="0"/>
            </a:p>
          </p:txBody>
        </p:sp>
        <p:pic>
          <p:nvPicPr>
            <p:cNvPr id="12" name="Picture 3" descr="iPad-Mini-Mockup_V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7075" y="1004570"/>
              <a:ext cx="2406199" cy="3897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89122" y="1599526"/>
            <a:ext cx="1769242" cy="2359112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586083"/>
            <a:ext cx="8229600" cy="453286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305177" y="1268414"/>
            <a:ext cx="3541713" cy="2897187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 b="1">
                <a:latin typeface="+mn-lt"/>
              </a:defRPr>
            </a:lvl1pPr>
            <a:lvl2pPr marL="0" indent="0">
              <a:spcBef>
                <a:spcPts val="1200"/>
              </a:spcBef>
              <a:buNone/>
              <a:defRPr sz="1100"/>
            </a:lvl2pPr>
            <a:lvl3pPr marL="914361" indent="0">
              <a:buNone/>
              <a:defRPr sz="1200"/>
            </a:lvl3pPr>
            <a:lvl4pPr marL="1371543" indent="0">
              <a:buNone/>
              <a:defRPr sz="1100"/>
            </a:lvl4pPr>
            <a:lvl5pPr marL="1828723" indent="0">
              <a:buNone/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416211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12567" y="2060076"/>
            <a:ext cx="7061675" cy="102335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800"/>
              </a:spcAft>
            </a:pPr>
            <a:r>
              <a:rPr lang="en-US" sz="6600" b="1" dirty="0" smtClean="0">
                <a:solidFill>
                  <a:srgbClr val="3F3E3F"/>
                </a:solidFill>
                <a:latin typeface="+mj-lt"/>
                <a:cs typeface="Calibri"/>
              </a:rPr>
              <a:t>Bring IT to Life</a:t>
            </a:r>
            <a:endParaRPr lang="en-US" sz="6600" b="1" dirty="0">
              <a:solidFill>
                <a:srgbClr val="3F3E3F"/>
              </a:solidFill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809056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553417" y="1902033"/>
            <a:ext cx="3131649" cy="1339439"/>
            <a:chOff x="4067175" y="2233613"/>
            <a:chExt cx="263525" cy="112713"/>
          </a:xfrm>
        </p:grpSpPr>
        <p:sp>
          <p:nvSpPr>
            <p:cNvPr id="5" name="Freeform 28"/>
            <p:cNvSpPr>
              <a:spLocks noEditPoints="1"/>
            </p:cNvSpPr>
            <p:nvPr/>
          </p:nvSpPr>
          <p:spPr bwMode="auto">
            <a:xfrm>
              <a:off x="4160838" y="2254251"/>
              <a:ext cx="47625" cy="69850"/>
            </a:xfrm>
            <a:custGeom>
              <a:avLst/>
              <a:gdLst>
                <a:gd name="T0" fmla="*/ 46 w 161"/>
                <a:gd name="T1" fmla="*/ 239 h 242"/>
                <a:gd name="T2" fmla="*/ 0 w 161"/>
                <a:gd name="T3" fmla="*/ 239 h 242"/>
                <a:gd name="T4" fmla="*/ 0 w 161"/>
                <a:gd name="T5" fmla="*/ 0 h 242"/>
                <a:gd name="T6" fmla="*/ 46 w 161"/>
                <a:gd name="T7" fmla="*/ 0 h 242"/>
                <a:gd name="T8" fmla="*/ 46 w 161"/>
                <a:gd name="T9" fmla="*/ 88 h 242"/>
                <a:gd name="T10" fmla="*/ 87 w 161"/>
                <a:gd name="T11" fmla="*/ 71 h 242"/>
                <a:gd name="T12" fmla="*/ 161 w 161"/>
                <a:gd name="T13" fmla="*/ 157 h 242"/>
                <a:gd name="T14" fmla="*/ 87 w 161"/>
                <a:gd name="T15" fmla="*/ 242 h 242"/>
                <a:gd name="T16" fmla="*/ 46 w 161"/>
                <a:gd name="T17" fmla="*/ 225 h 242"/>
                <a:gd name="T18" fmla="*/ 46 w 161"/>
                <a:gd name="T19" fmla="*/ 239 h 242"/>
                <a:gd name="T20" fmla="*/ 46 w 161"/>
                <a:gd name="T21" fmla="*/ 184 h 242"/>
                <a:gd name="T22" fmla="*/ 77 w 161"/>
                <a:gd name="T23" fmla="*/ 203 h 242"/>
                <a:gd name="T24" fmla="*/ 116 w 161"/>
                <a:gd name="T25" fmla="*/ 157 h 242"/>
                <a:gd name="T26" fmla="*/ 77 w 161"/>
                <a:gd name="T27" fmla="*/ 111 h 242"/>
                <a:gd name="T28" fmla="*/ 46 w 161"/>
                <a:gd name="T29" fmla="*/ 130 h 242"/>
                <a:gd name="T30" fmla="*/ 46 w 161"/>
                <a:gd name="T31" fmla="*/ 18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1" h="242">
                  <a:moveTo>
                    <a:pt x="46" y="239"/>
                  </a:moveTo>
                  <a:cubicBezTo>
                    <a:pt x="0" y="239"/>
                    <a:pt x="0" y="239"/>
                    <a:pt x="0" y="2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88"/>
                    <a:pt x="46" y="88"/>
                    <a:pt x="46" y="88"/>
                  </a:cubicBezTo>
                  <a:cubicBezTo>
                    <a:pt x="53" y="79"/>
                    <a:pt x="69" y="71"/>
                    <a:pt x="87" y="71"/>
                  </a:cubicBezTo>
                  <a:cubicBezTo>
                    <a:pt x="135" y="71"/>
                    <a:pt x="161" y="110"/>
                    <a:pt x="161" y="157"/>
                  </a:cubicBezTo>
                  <a:cubicBezTo>
                    <a:pt x="161" y="204"/>
                    <a:pt x="135" y="242"/>
                    <a:pt x="87" y="242"/>
                  </a:cubicBezTo>
                  <a:cubicBezTo>
                    <a:pt x="69" y="242"/>
                    <a:pt x="53" y="234"/>
                    <a:pt x="46" y="225"/>
                  </a:cubicBezTo>
                  <a:lnTo>
                    <a:pt x="46" y="239"/>
                  </a:lnTo>
                  <a:close/>
                  <a:moveTo>
                    <a:pt x="46" y="184"/>
                  </a:moveTo>
                  <a:cubicBezTo>
                    <a:pt x="51" y="195"/>
                    <a:pt x="63" y="203"/>
                    <a:pt x="77" y="203"/>
                  </a:cubicBezTo>
                  <a:cubicBezTo>
                    <a:pt x="101" y="203"/>
                    <a:pt x="116" y="183"/>
                    <a:pt x="116" y="157"/>
                  </a:cubicBezTo>
                  <a:cubicBezTo>
                    <a:pt x="116" y="130"/>
                    <a:pt x="101" y="111"/>
                    <a:pt x="77" y="111"/>
                  </a:cubicBezTo>
                  <a:cubicBezTo>
                    <a:pt x="63" y="111"/>
                    <a:pt x="51" y="119"/>
                    <a:pt x="46" y="130"/>
                  </a:cubicBezTo>
                  <a:lnTo>
                    <a:pt x="46" y="184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6" name="Freeform 29"/>
            <p:cNvSpPr>
              <a:spLocks/>
            </p:cNvSpPr>
            <p:nvPr/>
          </p:nvSpPr>
          <p:spPr bwMode="auto">
            <a:xfrm>
              <a:off x="4213225" y="2274888"/>
              <a:ext cx="68263" cy="49213"/>
            </a:xfrm>
            <a:custGeom>
              <a:avLst/>
              <a:gdLst>
                <a:gd name="T0" fmla="*/ 180 w 234"/>
                <a:gd name="T1" fmla="*/ 0 h 168"/>
                <a:gd name="T2" fmla="*/ 234 w 234"/>
                <a:gd name="T3" fmla="*/ 60 h 168"/>
                <a:gd name="T4" fmla="*/ 234 w 234"/>
                <a:gd name="T5" fmla="*/ 168 h 168"/>
                <a:gd name="T6" fmla="*/ 189 w 234"/>
                <a:gd name="T7" fmla="*/ 168 h 168"/>
                <a:gd name="T8" fmla="*/ 189 w 234"/>
                <a:gd name="T9" fmla="*/ 70 h 168"/>
                <a:gd name="T10" fmla="*/ 165 w 234"/>
                <a:gd name="T11" fmla="*/ 41 h 168"/>
                <a:gd name="T12" fmla="*/ 140 w 234"/>
                <a:gd name="T13" fmla="*/ 62 h 168"/>
                <a:gd name="T14" fmla="*/ 140 w 234"/>
                <a:gd name="T15" fmla="*/ 168 h 168"/>
                <a:gd name="T16" fmla="*/ 94 w 234"/>
                <a:gd name="T17" fmla="*/ 168 h 168"/>
                <a:gd name="T18" fmla="*/ 94 w 234"/>
                <a:gd name="T19" fmla="*/ 70 h 168"/>
                <a:gd name="T20" fmla="*/ 71 w 234"/>
                <a:gd name="T21" fmla="*/ 41 h 168"/>
                <a:gd name="T22" fmla="*/ 45 w 234"/>
                <a:gd name="T23" fmla="*/ 62 h 168"/>
                <a:gd name="T24" fmla="*/ 45 w 234"/>
                <a:gd name="T25" fmla="*/ 168 h 168"/>
                <a:gd name="T26" fmla="*/ 0 w 234"/>
                <a:gd name="T27" fmla="*/ 168 h 168"/>
                <a:gd name="T28" fmla="*/ 0 w 234"/>
                <a:gd name="T29" fmla="*/ 4 h 168"/>
                <a:gd name="T30" fmla="*/ 45 w 234"/>
                <a:gd name="T31" fmla="*/ 4 h 168"/>
                <a:gd name="T32" fmla="*/ 45 w 234"/>
                <a:gd name="T33" fmla="*/ 17 h 168"/>
                <a:gd name="T34" fmla="*/ 87 w 234"/>
                <a:gd name="T35" fmla="*/ 0 h 168"/>
                <a:gd name="T36" fmla="*/ 131 w 234"/>
                <a:gd name="T37" fmla="*/ 21 h 168"/>
                <a:gd name="T38" fmla="*/ 180 w 234"/>
                <a:gd name="T3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68">
                  <a:moveTo>
                    <a:pt x="180" y="0"/>
                  </a:moveTo>
                  <a:cubicBezTo>
                    <a:pt x="214" y="0"/>
                    <a:pt x="234" y="23"/>
                    <a:pt x="234" y="60"/>
                  </a:cubicBezTo>
                  <a:cubicBezTo>
                    <a:pt x="234" y="168"/>
                    <a:pt x="234" y="168"/>
                    <a:pt x="234" y="168"/>
                  </a:cubicBezTo>
                  <a:cubicBezTo>
                    <a:pt x="189" y="168"/>
                    <a:pt x="189" y="168"/>
                    <a:pt x="189" y="168"/>
                  </a:cubicBezTo>
                  <a:cubicBezTo>
                    <a:pt x="189" y="70"/>
                    <a:pt x="189" y="70"/>
                    <a:pt x="189" y="70"/>
                  </a:cubicBezTo>
                  <a:cubicBezTo>
                    <a:pt x="189" y="52"/>
                    <a:pt x="181" y="41"/>
                    <a:pt x="165" y="41"/>
                  </a:cubicBezTo>
                  <a:cubicBezTo>
                    <a:pt x="153" y="41"/>
                    <a:pt x="143" y="48"/>
                    <a:pt x="140" y="62"/>
                  </a:cubicBezTo>
                  <a:cubicBezTo>
                    <a:pt x="140" y="168"/>
                    <a:pt x="140" y="168"/>
                    <a:pt x="140" y="168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94" y="52"/>
                    <a:pt x="87" y="41"/>
                    <a:pt x="71" y="41"/>
                  </a:cubicBezTo>
                  <a:cubicBezTo>
                    <a:pt x="59" y="41"/>
                    <a:pt x="48" y="48"/>
                    <a:pt x="45" y="62"/>
                  </a:cubicBezTo>
                  <a:cubicBezTo>
                    <a:pt x="45" y="168"/>
                    <a:pt x="45" y="168"/>
                    <a:pt x="45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53" y="7"/>
                    <a:pt x="68" y="0"/>
                    <a:pt x="87" y="0"/>
                  </a:cubicBezTo>
                  <a:cubicBezTo>
                    <a:pt x="106" y="0"/>
                    <a:pt x="122" y="9"/>
                    <a:pt x="131" y="21"/>
                  </a:cubicBezTo>
                  <a:cubicBezTo>
                    <a:pt x="141" y="9"/>
                    <a:pt x="157" y="0"/>
                    <a:pt x="180" y="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" name="Freeform 30"/>
            <p:cNvSpPr>
              <a:spLocks/>
            </p:cNvSpPr>
            <p:nvPr/>
          </p:nvSpPr>
          <p:spPr bwMode="auto">
            <a:xfrm>
              <a:off x="4286250" y="2274888"/>
              <a:ext cx="44450" cy="49213"/>
            </a:xfrm>
            <a:custGeom>
              <a:avLst/>
              <a:gdLst>
                <a:gd name="T0" fmla="*/ 79 w 151"/>
                <a:gd name="T1" fmla="*/ 0 h 171"/>
                <a:gd name="T2" fmla="*/ 151 w 151"/>
                <a:gd name="T3" fmla="*/ 59 h 171"/>
                <a:gd name="T4" fmla="*/ 106 w 151"/>
                <a:gd name="T5" fmla="*/ 59 h 171"/>
                <a:gd name="T6" fmla="*/ 79 w 151"/>
                <a:gd name="T7" fmla="*/ 39 h 171"/>
                <a:gd name="T8" fmla="*/ 46 w 151"/>
                <a:gd name="T9" fmla="*/ 86 h 171"/>
                <a:gd name="T10" fmla="*/ 79 w 151"/>
                <a:gd name="T11" fmla="*/ 132 h 171"/>
                <a:gd name="T12" fmla="*/ 106 w 151"/>
                <a:gd name="T13" fmla="*/ 112 h 171"/>
                <a:gd name="T14" fmla="*/ 151 w 151"/>
                <a:gd name="T15" fmla="*/ 112 h 171"/>
                <a:gd name="T16" fmla="*/ 79 w 151"/>
                <a:gd name="T17" fmla="*/ 171 h 171"/>
                <a:gd name="T18" fmla="*/ 0 w 151"/>
                <a:gd name="T19" fmla="*/ 86 h 171"/>
                <a:gd name="T20" fmla="*/ 79 w 151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171">
                  <a:moveTo>
                    <a:pt x="79" y="0"/>
                  </a:moveTo>
                  <a:cubicBezTo>
                    <a:pt x="120" y="0"/>
                    <a:pt x="146" y="24"/>
                    <a:pt x="151" y="59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104" y="47"/>
                    <a:pt x="94" y="39"/>
                    <a:pt x="79" y="39"/>
                  </a:cubicBezTo>
                  <a:cubicBezTo>
                    <a:pt x="58" y="39"/>
                    <a:pt x="46" y="58"/>
                    <a:pt x="46" y="86"/>
                  </a:cubicBezTo>
                  <a:cubicBezTo>
                    <a:pt x="46" y="113"/>
                    <a:pt x="58" y="132"/>
                    <a:pt x="79" y="132"/>
                  </a:cubicBezTo>
                  <a:cubicBezTo>
                    <a:pt x="94" y="132"/>
                    <a:pt x="104" y="125"/>
                    <a:pt x="106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46" y="147"/>
                    <a:pt x="120" y="171"/>
                    <a:pt x="79" y="171"/>
                  </a:cubicBezTo>
                  <a:cubicBezTo>
                    <a:pt x="33" y="171"/>
                    <a:pt x="0" y="136"/>
                    <a:pt x="0" y="86"/>
                  </a:cubicBezTo>
                  <a:cubicBezTo>
                    <a:pt x="0" y="35"/>
                    <a:pt x="33" y="0"/>
                    <a:pt x="79" y="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8" name="Freeform 31"/>
            <p:cNvSpPr>
              <a:spLocks noEditPoints="1"/>
            </p:cNvSpPr>
            <p:nvPr/>
          </p:nvSpPr>
          <p:spPr bwMode="auto">
            <a:xfrm>
              <a:off x="4067175" y="2233613"/>
              <a:ext cx="71438" cy="112713"/>
            </a:xfrm>
            <a:custGeom>
              <a:avLst/>
              <a:gdLst>
                <a:gd name="T0" fmla="*/ 33 w 248"/>
                <a:gd name="T1" fmla="*/ 392 h 392"/>
                <a:gd name="T2" fmla="*/ 0 w 248"/>
                <a:gd name="T3" fmla="*/ 356 h 392"/>
                <a:gd name="T4" fmla="*/ 0 w 248"/>
                <a:gd name="T5" fmla="*/ 301 h 392"/>
                <a:gd name="T6" fmla="*/ 34 w 248"/>
                <a:gd name="T7" fmla="*/ 242 h 392"/>
                <a:gd name="T8" fmla="*/ 111 w 248"/>
                <a:gd name="T9" fmla="*/ 196 h 392"/>
                <a:gd name="T10" fmla="*/ 34 w 248"/>
                <a:gd name="T11" fmla="*/ 150 h 392"/>
                <a:gd name="T12" fmla="*/ 0 w 248"/>
                <a:gd name="T13" fmla="*/ 92 h 392"/>
                <a:gd name="T14" fmla="*/ 0 w 248"/>
                <a:gd name="T15" fmla="*/ 36 h 392"/>
                <a:gd name="T16" fmla="*/ 33 w 248"/>
                <a:gd name="T17" fmla="*/ 0 h 392"/>
                <a:gd name="T18" fmla="*/ 53 w 248"/>
                <a:gd name="T19" fmla="*/ 6 h 392"/>
                <a:gd name="T20" fmla="*/ 229 w 248"/>
                <a:gd name="T21" fmla="*/ 110 h 392"/>
                <a:gd name="T22" fmla="*/ 248 w 248"/>
                <a:gd name="T23" fmla="*/ 141 h 392"/>
                <a:gd name="T24" fmla="*/ 229 w 248"/>
                <a:gd name="T25" fmla="*/ 171 h 392"/>
                <a:gd name="T26" fmla="*/ 187 w 248"/>
                <a:gd name="T27" fmla="*/ 196 h 392"/>
                <a:gd name="T28" fmla="*/ 229 w 248"/>
                <a:gd name="T29" fmla="*/ 221 h 392"/>
                <a:gd name="T30" fmla="*/ 248 w 248"/>
                <a:gd name="T31" fmla="*/ 252 h 392"/>
                <a:gd name="T32" fmla="*/ 229 w 248"/>
                <a:gd name="T33" fmla="*/ 282 h 392"/>
                <a:gd name="T34" fmla="*/ 53 w 248"/>
                <a:gd name="T35" fmla="*/ 386 h 392"/>
                <a:gd name="T36" fmla="*/ 33 w 248"/>
                <a:gd name="T37" fmla="*/ 392 h 392"/>
                <a:gd name="T38" fmla="*/ 149 w 248"/>
                <a:gd name="T39" fmla="*/ 219 h 392"/>
                <a:gd name="T40" fmla="*/ 53 w 248"/>
                <a:gd name="T41" fmla="*/ 275 h 392"/>
                <a:gd name="T42" fmla="*/ 39 w 248"/>
                <a:gd name="T43" fmla="*/ 301 h 392"/>
                <a:gd name="T44" fmla="*/ 39 w 248"/>
                <a:gd name="T45" fmla="*/ 350 h 392"/>
                <a:gd name="T46" fmla="*/ 205 w 248"/>
                <a:gd name="T47" fmla="*/ 252 h 392"/>
                <a:gd name="T48" fmla="*/ 149 w 248"/>
                <a:gd name="T49" fmla="*/ 219 h 392"/>
                <a:gd name="T50" fmla="*/ 39 w 248"/>
                <a:gd name="T51" fmla="*/ 42 h 392"/>
                <a:gd name="T52" fmla="*/ 39 w 248"/>
                <a:gd name="T53" fmla="*/ 92 h 392"/>
                <a:gd name="T54" fmla="*/ 53 w 248"/>
                <a:gd name="T55" fmla="*/ 117 h 392"/>
                <a:gd name="T56" fmla="*/ 149 w 248"/>
                <a:gd name="T57" fmla="*/ 174 h 392"/>
                <a:gd name="T58" fmla="*/ 205 w 248"/>
                <a:gd name="T59" fmla="*/ 141 h 392"/>
                <a:gd name="T60" fmla="*/ 39 w 248"/>
                <a:gd name="T61" fmla="*/ 4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8" h="392">
                  <a:moveTo>
                    <a:pt x="33" y="392"/>
                  </a:moveTo>
                  <a:cubicBezTo>
                    <a:pt x="17" y="392"/>
                    <a:pt x="0" y="380"/>
                    <a:pt x="0" y="356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278"/>
                    <a:pt x="15" y="253"/>
                    <a:pt x="34" y="242"/>
                  </a:cubicBezTo>
                  <a:cubicBezTo>
                    <a:pt x="111" y="196"/>
                    <a:pt x="111" y="196"/>
                    <a:pt x="111" y="196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15" y="139"/>
                    <a:pt x="0" y="114"/>
                    <a:pt x="0" y="9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2"/>
                    <a:pt x="17" y="0"/>
                    <a:pt x="33" y="0"/>
                  </a:cubicBezTo>
                  <a:cubicBezTo>
                    <a:pt x="40" y="0"/>
                    <a:pt x="46" y="2"/>
                    <a:pt x="53" y="6"/>
                  </a:cubicBezTo>
                  <a:cubicBezTo>
                    <a:pt x="229" y="110"/>
                    <a:pt x="229" y="110"/>
                    <a:pt x="229" y="110"/>
                  </a:cubicBezTo>
                  <a:cubicBezTo>
                    <a:pt x="241" y="117"/>
                    <a:pt x="248" y="128"/>
                    <a:pt x="248" y="141"/>
                  </a:cubicBezTo>
                  <a:cubicBezTo>
                    <a:pt x="248" y="153"/>
                    <a:pt x="241" y="164"/>
                    <a:pt x="229" y="171"/>
                  </a:cubicBezTo>
                  <a:cubicBezTo>
                    <a:pt x="187" y="196"/>
                    <a:pt x="187" y="196"/>
                    <a:pt x="187" y="196"/>
                  </a:cubicBezTo>
                  <a:cubicBezTo>
                    <a:pt x="229" y="221"/>
                    <a:pt x="229" y="221"/>
                    <a:pt x="229" y="221"/>
                  </a:cubicBezTo>
                  <a:cubicBezTo>
                    <a:pt x="241" y="228"/>
                    <a:pt x="248" y="239"/>
                    <a:pt x="248" y="252"/>
                  </a:cubicBezTo>
                  <a:cubicBezTo>
                    <a:pt x="248" y="264"/>
                    <a:pt x="241" y="275"/>
                    <a:pt x="229" y="282"/>
                  </a:cubicBezTo>
                  <a:cubicBezTo>
                    <a:pt x="53" y="386"/>
                    <a:pt x="53" y="386"/>
                    <a:pt x="53" y="386"/>
                  </a:cubicBezTo>
                  <a:cubicBezTo>
                    <a:pt x="46" y="390"/>
                    <a:pt x="39" y="392"/>
                    <a:pt x="33" y="392"/>
                  </a:cubicBezTo>
                  <a:close/>
                  <a:moveTo>
                    <a:pt x="149" y="219"/>
                  </a:moveTo>
                  <a:cubicBezTo>
                    <a:pt x="53" y="275"/>
                    <a:pt x="53" y="275"/>
                    <a:pt x="53" y="275"/>
                  </a:cubicBezTo>
                  <a:cubicBezTo>
                    <a:pt x="46" y="280"/>
                    <a:pt x="39" y="292"/>
                    <a:pt x="39" y="301"/>
                  </a:cubicBezTo>
                  <a:cubicBezTo>
                    <a:pt x="39" y="350"/>
                    <a:pt x="39" y="350"/>
                    <a:pt x="39" y="350"/>
                  </a:cubicBezTo>
                  <a:cubicBezTo>
                    <a:pt x="205" y="252"/>
                    <a:pt x="205" y="252"/>
                    <a:pt x="205" y="252"/>
                  </a:cubicBezTo>
                  <a:lnTo>
                    <a:pt x="149" y="219"/>
                  </a:lnTo>
                  <a:close/>
                  <a:moveTo>
                    <a:pt x="39" y="42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39" y="100"/>
                    <a:pt x="46" y="113"/>
                    <a:pt x="53" y="117"/>
                  </a:cubicBezTo>
                  <a:cubicBezTo>
                    <a:pt x="149" y="174"/>
                    <a:pt x="149" y="174"/>
                    <a:pt x="149" y="174"/>
                  </a:cubicBezTo>
                  <a:cubicBezTo>
                    <a:pt x="205" y="141"/>
                    <a:pt x="205" y="141"/>
                    <a:pt x="205" y="141"/>
                  </a:cubicBezTo>
                  <a:lnTo>
                    <a:pt x="39" y="42"/>
                  </a:lnTo>
                  <a:close/>
                </a:path>
              </a:pathLst>
            </a:custGeom>
            <a:solidFill>
              <a:srgbClr val="FE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9" name="Rectangle 8"/>
          <p:cNvSpPr/>
          <p:nvPr userDrawn="1"/>
        </p:nvSpPr>
        <p:spPr>
          <a:xfrm>
            <a:off x="3464005" y="4434880"/>
            <a:ext cx="2215994" cy="2308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sz="900" dirty="0">
                <a:solidFill>
                  <a:srgbClr val="3F3E3F"/>
                </a:solidFill>
              </a:rPr>
              <a:t>© copyright 2014 BMC Software, </a:t>
            </a:r>
            <a:r>
              <a:rPr lang="en-US" sz="900" dirty="0" smtClean="0">
                <a:solidFill>
                  <a:srgbClr val="3F3E3F"/>
                </a:solidFill>
              </a:rPr>
              <a:t>Inc.</a:t>
            </a:r>
            <a:endParaRPr lang="en-US" sz="900" dirty="0">
              <a:solidFill>
                <a:srgbClr val="3F3E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9518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863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3395859" y="1243678"/>
            <a:ext cx="4966143" cy="76123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r">
              <a:lnSpc>
                <a:spcPct val="90000"/>
              </a:lnSpc>
              <a:spcAft>
                <a:spcPts val="800"/>
              </a:spcAft>
            </a:pPr>
            <a:r>
              <a:rPr lang="en-US" sz="1600" dirty="0" smtClean="0">
                <a:solidFill>
                  <a:schemeClr val="bg1"/>
                </a:solidFill>
                <a:latin typeface="Calibri"/>
                <a:cs typeface="Calibri"/>
              </a:rPr>
              <a:t>—</a:t>
            </a:r>
            <a:br>
              <a:rPr lang="en-US" sz="1600" dirty="0" smtClean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n-US" sz="1600" dirty="0" smtClean="0">
                <a:solidFill>
                  <a:schemeClr val="bg1"/>
                </a:solidFill>
                <a:latin typeface="Calibri"/>
                <a:cs typeface="Calibri"/>
              </a:rPr>
              <a:t/>
            </a:r>
            <a:br>
              <a:rPr lang="en-US" sz="1600" dirty="0" smtClean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n-US" sz="1600" b="1" dirty="0" smtClean="0">
                <a:solidFill>
                  <a:schemeClr val="bg1"/>
                </a:solidFill>
                <a:latin typeface="Calibri"/>
                <a:cs typeface="Calibri"/>
              </a:rPr>
              <a:t>Bring IT to Life.</a:t>
            </a:r>
            <a:r>
              <a:rPr lang="en-US" sz="1600" dirty="0" smtClean="0">
                <a:solidFill>
                  <a:schemeClr val="bg1"/>
                </a:solidFill>
                <a:latin typeface="Calibri Light"/>
                <a:cs typeface="Calibri Light"/>
              </a:rPr>
              <a:t>™</a:t>
            </a:r>
            <a:endParaRPr lang="en-US" sz="16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5532679" y="713991"/>
            <a:ext cx="287797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457181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4200" b="1" i="0" kern="1200" cap="none" baseline="0" dirty="0" smtClean="0">
                <a:solidFill>
                  <a:schemeClr val="accent4"/>
                </a:solidFill>
                <a:latin typeface="+mj-lt"/>
                <a:ea typeface="+mn-ea"/>
                <a:cs typeface="Calibri"/>
              </a:rPr>
              <a:t>Thank You</a:t>
            </a:r>
            <a:endParaRPr lang="en-US" sz="4200" b="1" i="0" kern="1200" cap="none" baseline="0" dirty="0" smtClean="0">
              <a:solidFill>
                <a:schemeClr val="accent4"/>
              </a:solidFill>
              <a:latin typeface="+mj-lt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04180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" y="0"/>
            <a:ext cx="9143999" cy="5147662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3395859" y="3662878"/>
            <a:ext cx="4966143" cy="76123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r">
              <a:lnSpc>
                <a:spcPct val="90000"/>
              </a:lnSpc>
              <a:spcAft>
                <a:spcPts val="800"/>
              </a:spcAft>
            </a:pPr>
            <a:r>
              <a:rPr lang="en-US" sz="1600" dirty="0" smtClean="0">
                <a:solidFill>
                  <a:schemeClr val="bg1"/>
                </a:solidFill>
                <a:latin typeface="Calibri"/>
                <a:cs typeface="Calibri"/>
              </a:rPr>
              <a:t>—</a:t>
            </a:r>
            <a:br>
              <a:rPr lang="en-US" sz="1600" dirty="0" smtClean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n-US" sz="1600" dirty="0" smtClean="0">
                <a:solidFill>
                  <a:schemeClr val="bg1"/>
                </a:solidFill>
                <a:latin typeface="Calibri"/>
                <a:cs typeface="Calibri"/>
              </a:rPr>
              <a:t/>
            </a:r>
            <a:br>
              <a:rPr lang="en-US" sz="1600" dirty="0" smtClean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n-US" sz="1600" b="1" dirty="0" smtClean="0">
                <a:solidFill>
                  <a:schemeClr val="bg1"/>
                </a:solidFill>
                <a:latin typeface="Calibri"/>
                <a:cs typeface="Calibri"/>
              </a:rPr>
              <a:t>Bring IT to Life.</a:t>
            </a:r>
            <a:r>
              <a:rPr lang="en-US" sz="1600" dirty="0" smtClean="0">
                <a:solidFill>
                  <a:schemeClr val="bg1"/>
                </a:solidFill>
                <a:latin typeface="Calibri Light"/>
                <a:cs typeface="Calibri Light"/>
              </a:rPr>
              <a:t>™</a:t>
            </a:r>
            <a:endParaRPr lang="en-US" sz="16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5532679" y="3133191"/>
            <a:ext cx="287797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457181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4200" b="1" i="0" kern="1200" cap="none" baseline="0" dirty="0" smtClean="0">
                <a:solidFill>
                  <a:schemeClr val="accent2"/>
                </a:solidFill>
                <a:latin typeface="+mj-lt"/>
                <a:ea typeface="+mn-ea"/>
                <a:cs typeface="Calibri"/>
              </a:rPr>
              <a:t>Thank You</a:t>
            </a:r>
            <a:endParaRPr lang="en-US" sz="4200" b="1" i="0" kern="1200" cap="none" baseline="0" dirty="0" smtClean="0">
              <a:solidFill>
                <a:schemeClr val="accent2"/>
              </a:solidFill>
              <a:latin typeface="+mj-lt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0132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7/21/17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7/21/17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7/21/17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7/21/17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121658"/>
            <a:ext cx="7772400" cy="44577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572000"/>
            <a:ext cx="7772401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7/21/17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285750"/>
            <a:ext cx="7772400" cy="37071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4121458"/>
            <a:ext cx="7772400" cy="445970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4572000"/>
            <a:ext cx="7772400" cy="45948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7/21/17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6200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4114800"/>
            <a:ext cx="68580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4236720"/>
            <a:ext cx="548640" cy="29718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882821" y="2990850"/>
            <a:ext cx="177546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56152" y="1188720"/>
            <a:ext cx="18287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7/21/17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9" r:id="rId14"/>
    <p:sldLayoutId id="2147483684" r:id="rId15"/>
    <p:sldLayoutId id="2147483697" r:id="rId16"/>
    <p:sldLayoutId id="2147483685" r:id="rId17"/>
    <p:sldLayoutId id="2147483687" r:id="rId18"/>
    <p:sldLayoutId id="2147483688" r:id="rId19"/>
    <p:sldLayoutId id="2147483696" r:id="rId20"/>
    <p:sldLayoutId id="2147483695" r:id="rId21"/>
    <p:sldLayoutId id="2147483650" r:id="rId22"/>
    <p:sldLayoutId id="2147483694" r:id="rId23"/>
    <p:sldLayoutId id="2147483679" r:id="rId24"/>
    <p:sldLayoutId id="2147483691" r:id="rId25"/>
    <p:sldLayoutId id="2147483680" r:id="rId26"/>
    <p:sldLayoutId id="2147483681" r:id="rId27"/>
    <p:sldLayoutId id="2147483690" r:id="rId28"/>
    <p:sldLayoutId id="2147483689" r:id="rId29"/>
    <p:sldLayoutId id="2147483693" r:id="rId30"/>
    <p:sldLayoutId id="2147483682" r:id="rId31"/>
    <p:sldLayoutId id="2147483698" r:id="rId32"/>
    <p:sldLayoutId id="2147483699" r:id="rId33"/>
    <p:sldLayoutId id="2147483700" r:id="rId34"/>
    <p:sldLayoutId id="2147483701" r:id="rId3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and Kanban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Jen Brownson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alibri Light"/>
                <a:cs typeface="Calibri Light"/>
              </a:rPr>
              <a:t>Enterprise Agile Architect</a:t>
            </a:r>
          </a:p>
        </p:txBody>
      </p:sp>
    </p:spTree>
    <p:extLst>
      <p:ext uri="{BB962C8B-B14F-4D97-AF65-F5344CB8AC3E}">
        <p14:creationId xmlns:p14="http://schemas.microsoft.com/office/powerpoint/2010/main" val="149284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3"/>
          <p:cNvSpPr>
            <a:spLocks noGrp="1"/>
          </p:cNvSpPr>
          <p:nvPr>
            <p:ph idx="4294967295"/>
          </p:nvPr>
        </p:nvSpPr>
        <p:spPr>
          <a:xfrm>
            <a:off x="443868" y="984258"/>
            <a:ext cx="7841678" cy="37719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u="sng" dirty="0" smtClean="0"/>
              <a:t>Functional User Story:</a:t>
            </a:r>
            <a:r>
              <a:rPr lang="en-US" sz="2800" dirty="0" smtClean="0"/>
              <a:t> A simple expression of a </a:t>
            </a:r>
            <a:r>
              <a:rPr lang="en-US" sz="2800" i="1" dirty="0" smtClean="0"/>
              <a:t>business</a:t>
            </a:r>
            <a:r>
              <a:rPr lang="en-US" sz="2800" dirty="0" smtClean="0"/>
              <a:t> </a:t>
            </a:r>
            <a:r>
              <a:rPr lang="en-US" sz="2800" i="1" dirty="0" smtClean="0"/>
              <a:t>stakeholder</a:t>
            </a:r>
            <a:r>
              <a:rPr lang="en-US" sz="2800" dirty="0" smtClean="0"/>
              <a:t> need.</a:t>
            </a:r>
          </a:p>
          <a:p>
            <a:pPr marL="0" indent="0">
              <a:buNone/>
            </a:pPr>
            <a:r>
              <a:rPr lang="en-US" sz="2800" b="1" u="sng" dirty="0" smtClean="0"/>
              <a:t>Non-Functional User Story:</a:t>
            </a:r>
            <a:r>
              <a:rPr lang="en-US" sz="2800" dirty="0" smtClean="0"/>
              <a:t> A simple expression of a </a:t>
            </a:r>
            <a:r>
              <a:rPr lang="en-US" sz="2800" i="1" dirty="0" smtClean="0"/>
              <a:t>system</a:t>
            </a:r>
            <a:r>
              <a:rPr lang="en-US" sz="2800" dirty="0" smtClean="0"/>
              <a:t> need. </a:t>
            </a:r>
          </a:p>
          <a:p>
            <a:pPr marL="0" indent="0">
              <a:buNone/>
            </a:pPr>
            <a:r>
              <a:rPr lang="en-US" sz="2800" b="1" u="sng" dirty="0" smtClean="0"/>
              <a:t>Task</a:t>
            </a:r>
            <a:r>
              <a:rPr lang="en-US" sz="2800" dirty="0" smtClean="0"/>
              <a:t>: A single unit of work that helps a backlog </a:t>
            </a:r>
            <a:r>
              <a:rPr lang="en-US" sz="2800" dirty="0"/>
              <a:t>i</a:t>
            </a:r>
            <a:r>
              <a:rPr lang="en-US" sz="2800" dirty="0" smtClean="0"/>
              <a:t>tem reach delivery/acceptance.  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3000" dirty="0" smtClean="0"/>
          </a:p>
          <a:p>
            <a:pPr marL="0" indent="0">
              <a:buNone/>
            </a:pPr>
            <a:endParaRPr lang="en-US" sz="3000" b="1" u="sng" dirty="0" smtClean="0"/>
          </a:p>
          <a:p>
            <a:pPr marL="0" indent="0">
              <a:buNone/>
            </a:pPr>
            <a:endParaRPr lang="en-US" sz="3000" dirty="0" smtClean="0"/>
          </a:p>
        </p:txBody>
      </p:sp>
      <p:sp>
        <p:nvSpPr>
          <p:cNvPr id="4" name="Title 6"/>
          <p:cNvSpPr txBox="1">
            <a:spLocks/>
          </p:cNvSpPr>
          <p:nvPr/>
        </p:nvSpPr>
        <p:spPr>
          <a:xfrm>
            <a:off x="-192826" y="7759"/>
            <a:ext cx="478915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9531E"/>
                </a:solidFill>
              </a:rPr>
              <a:t>Agile</a:t>
            </a:r>
            <a:r>
              <a:rPr lang="en-US" dirty="0">
                <a:solidFill>
                  <a:srgbClr val="F9531E"/>
                </a:solidFill>
              </a:rPr>
              <a:t> </a:t>
            </a:r>
            <a:r>
              <a:rPr lang="en-US" dirty="0" smtClean="0">
                <a:solidFill>
                  <a:srgbClr val="F9531E"/>
                </a:solidFill>
              </a:rPr>
              <a:t>Terms</a:t>
            </a:r>
            <a:endParaRPr lang="en-US" dirty="0">
              <a:solidFill>
                <a:srgbClr val="F953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53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3"/>
          <p:cNvSpPr>
            <a:spLocks noGrp="1"/>
          </p:cNvSpPr>
          <p:nvPr>
            <p:ph idx="4294967295"/>
          </p:nvPr>
        </p:nvSpPr>
        <p:spPr>
          <a:xfrm>
            <a:off x="493187" y="1111601"/>
            <a:ext cx="7632073" cy="37719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u="sng" dirty="0" smtClean="0"/>
              <a:t>Time Box:</a:t>
            </a:r>
            <a:r>
              <a:rPr lang="en-US" sz="2800" dirty="0" smtClean="0"/>
              <a:t> A set period of time, such as three weeks.  Time box sizes should not change.</a:t>
            </a:r>
          </a:p>
          <a:p>
            <a:pPr marL="0" indent="0">
              <a:buNone/>
            </a:pPr>
            <a:r>
              <a:rPr lang="en-US" sz="2800" b="1" u="sng" dirty="0" smtClean="0"/>
              <a:t>Sprint:</a:t>
            </a:r>
            <a:r>
              <a:rPr lang="en-US" sz="2800" dirty="0" smtClean="0"/>
              <a:t>  A regular, repeatable work cycle that is always the same Time Box. </a:t>
            </a:r>
            <a:r>
              <a:rPr lang="en-US" sz="2800" b="1" dirty="0" smtClean="0"/>
              <a:t>We currently run 3 week sprints. </a:t>
            </a:r>
          </a:p>
          <a:p>
            <a:pPr marL="0" indent="0">
              <a:buNone/>
            </a:pPr>
            <a:r>
              <a:rPr lang="en-US" sz="2800" b="1" u="sng" dirty="0" smtClean="0"/>
              <a:t>Release:</a:t>
            </a:r>
            <a:r>
              <a:rPr lang="en-US" sz="2800" dirty="0" smtClean="0"/>
              <a:t>  The date we will migrate to Production</a:t>
            </a:r>
            <a:endParaRPr lang="en-US" sz="2800" b="1" dirty="0" smtClean="0"/>
          </a:p>
          <a:p>
            <a:pPr marL="0" indent="0">
              <a:buNone/>
            </a:pPr>
            <a:endParaRPr lang="en-US" sz="3000" dirty="0" smtClean="0"/>
          </a:p>
        </p:txBody>
      </p:sp>
      <p:sp>
        <p:nvSpPr>
          <p:cNvPr id="4" name="Title 6"/>
          <p:cNvSpPr txBox="1">
            <a:spLocks/>
          </p:cNvSpPr>
          <p:nvPr/>
        </p:nvSpPr>
        <p:spPr>
          <a:xfrm>
            <a:off x="-353112" y="22376"/>
            <a:ext cx="478915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9531E"/>
                </a:solidFill>
              </a:rPr>
              <a:t>Agile</a:t>
            </a:r>
            <a:r>
              <a:rPr lang="en-US" dirty="0">
                <a:solidFill>
                  <a:srgbClr val="F9531E"/>
                </a:solidFill>
              </a:rPr>
              <a:t> </a:t>
            </a:r>
            <a:r>
              <a:rPr lang="en-US" dirty="0" smtClean="0">
                <a:solidFill>
                  <a:srgbClr val="F9531E"/>
                </a:solidFill>
              </a:rPr>
              <a:t>Terms</a:t>
            </a:r>
            <a:endParaRPr lang="en-US" dirty="0">
              <a:solidFill>
                <a:srgbClr val="F953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51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6"/>
          <p:cNvSpPr txBox="1">
            <a:spLocks/>
          </p:cNvSpPr>
          <p:nvPr/>
        </p:nvSpPr>
        <p:spPr>
          <a:xfrm>
            <a:off x="228605" y="0"/>
            <a:ext cx="478915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6600"/>
                </a:solidFill>
              </a:rPr>
              <a:t>Product Owners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2" name="Picture 1" descr="OverviewOfTheProductOwn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8" y="914399"/>
            <a:ext cx="6544355" cy="398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>
            <a:spLocks/>
          </p:cNvSpPr>
          <p:nvPr/>
        </p:nvSpPr>
        <p:spPr>
          <a:xfrm>
            <a:off x="968381" y="0"/>
            <a:ext cx="5943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6600"/>
                </a:solidFill>
              </a:rPr>
              <a:t>Development Team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8358.image_7B4D47C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61806"/>
            <a:ext cx="7814791" cy="397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1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28" y="1030512"/>
            <a:ext cx="4550229" cy="3599255"/>
          </a:xfrm>
          <a:prstGeom prst="rect">
            <a:avLst/>
          </a:prstGeom>
        </p:spPr>
      </p:pic>
      <p:sp>
        <p:nvSpPr>
          <p:cNvPr id="4" name="Title 6"/>
          <p:cNvSpPr txBox="1">
            <a:spLocks/>
          </p:cNvSpPr>
          <p:nvPr/>
        </p:nvSpPr>
        <p:spPr>
          <a:xfrm>
            <a:off x="-217433" y="0"/>
            <a:ext cx="478915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rgbClr val="FF6600"/>
                </a:solidFill>
              </a:rPr>
              <a:t>ScrumMasters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09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952" y="2626739"/>
            <a:ext cx="6411686" cy="246713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07976" y="239688"/>
            <a:ext cx="7754842" cy="742950"/>
          </a:xfrm>
          <a:prstGeom prst="rect">
            <a:avLst/>
          </a:prstGeom>
        </p:spPr>
        <p:txBody>
          <a:bodyPr vert="horz" lIns="91435" tIns="45718" rIns="91435" bIns="45718" rtlCol="0" anchor="ctr">
            <a:noAutofit/>
          </a:bodyPr>
          <a:lstStyle/>
          <a:p>
            <a:pPr>
              <a:spcBef>
                <a:spcPct val="0"/>
              </a:spcBef>
              <a:tabLst>
                <a:tab pos="111119" algn="l"/>
              </a:tabLst>
            </a:pPr>
            <a:r>
              <a:rPr lang="en-US" sz="4800" b="1" dirty="0" smtClean="0">
                <a:solidFill>
                  <a:srgbClr val="F9531E"/>
                </a:solidFill>
                <a:latin typeface="+mj-lt"/>
                <a:cs typeface="Arial Black"/>
              </a:rPr>
              <a:t>Teams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03" y="982638"/>
            <a:ext cx="1938862" cy="14884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56" y="982638"/>
            <a:ext cx="3351613" cy="2232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651" y="0"/>
            <a:ext cx="2710987" cy="17029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56" y="3267892"/>
            <a:ext cx="2896248" cy="18259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765" y="1702976"/>
            <a:ext cx="1557243" cy="136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6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57149"/>
            <a:ext cx="7391400" cy="857250"/>
          </a:xfrm>
        </p:spPr>
        <p:txBody>
          <a:bodyPr>
            <a:noAutofit/>
          </a:bodyPr>
          <a:lstStyle/>
          <a:p>
            <a:pPr algn="l"/>
            <a:r>
              <a:rPr lang="en-US" altLang="en-US" sz="4400" dirty="0" smtClean="0">
                <a:solidFill>
                  <a:srgbClr val="FF0000"/>
                </a:solidFill>
                <a:cs typeface="Arial Black"/>
              </a:rPr>
              <a:t>High-Performing Teams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143000"/>
            <a:ext cx="7456234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en-US" sz="2000" b="0" dirty="0" smtClean="0">
                <a:cs typeface="Arial" panose="020B0604020202020204" pitchFamily="34" charset="0"/>
              </a:rPr>
              <a:t>Self-Organized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b="0" dirty="0" smtClean="0">
                <a:cs typeface="Arial" panose="020B0604020202020204" pitchFamily="34" charset="0"/>
              </a:rPr>
              <a:t>Backlog is ready at the sprint start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b="0" dirty="0" smtClean="0">
                <a:cs typeface="Arial" panose="020B0604020202020204" pitchFamily="34" charset="0"/>
              </a:rPr>
              <a:t>Short sprints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b="0" dirty="0" smtClean="0">
                <a:cs typeface="Arial" panose="020B0604020202020204" pitchFamily="34" charset="0"/>
              </a:rPr>
              <a:t>Visible Progress/Demos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dirty="0" smtClean="0">
                <a:cs typeface="Arial" panose="020B0604020202020204" pitchFamily="34" charset="0"/>
              </a:rPr>
              <a:t>Finishing, not just starting</a:t>
            </a:r>
            <a:endParaRPr lang="en-US" altLang="en-US" sz="2000" b="0" dirty="0" smtClean="0"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en-US" sz="2000" b="0" dirty="0" smtClean="0">
                <a:cs typeface="Arial" panose="020B0604020202020204" pitchFamily="34" charset="0"/>
              </a:rPr>
              <a:t>Works in priority order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dirty="0" smtClean="0">
                <a:cs typeface="Arial" panose="020B0604020202020204" pitchFamily="34" charset="0"/>
              </a:rPr>
              <a:t>Avoids distractions</a:t>
            </a:r>
            <a:endParaRPr lang="en-US" altLang="en-US" sz="2000" b="0" dirty="0" smtClean="0"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en-US" sz="2000" b="0" dirty="0" smtClean="0">
                <a:cs typeface="Arial" panose="020B0604020202020204" pitchFamily="34" charset="0"/>
              </a:rPr>
              <a:t>Continually improves their process</a:t>
            </a:r>
          </a:p>
        </p:txBody>
      </p:sp>
    </p:spTree>
    <p:extLst>
      <p:ext uri="{BB962C8B-B14F-4D97-AF65-F5344CB8AC3E}">
        <p14:creationId xmlns:p14="http://schemas.microsoft.com/office/powerpoint/2010/main" val="196864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796451" y="1164345"/>
            <a:ext cx="4469001" cy="33799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600" dirty="0">
                <a:cs typeface="Arial" panose="020B0604020202020204" pitchFamily="34" charset="0"/>
              </a:rPr>
              <a:t>User Stories: the basic unit of Agile work</a:t>
            </a:r>
            <a:br>
              <a:rPr lang="en-US" altLang="en-US" sz="2600" dirty="0">
                <a:cs typeface="Arial" panose="020B0604020202020204" pitchFamily="34" charset="0"/>
              </a:rPr>
            </a:br>
            <a:endParaRPr lang="en-US" altLang="en-US" sz="2600" dirty="0">
              <a:cs typeface="Arial" panose="020B0604020202020204" pitchFamily="34" charset="0"/>
            </a:endParaRPr>
          </a:p>
          <a:p>
            <a:r>
              <a:rPr lang="en-US" altLang="en-US" sz="2600" dirty="0">
                <a:cs typeface="Arial" panose="020B0604020202020204" pitchFamily="34" charset="0"/>
              </a:rPr>
              <a:t>Directly tied to increasing business or technical value</a:t>
            </a:r>
          </a:p>
          <a:p>
            <a:pPr lvl="1"/>
            <a:r>
              <a:rPr lang="en-US" altLang="en-US" sz="2600" dirty="0">
                <a:cs typeface="Arial" panose="020B0604020202020204" pitchFamily="34" charset="0"/>
              </a:rPr>
              <a:t>Focus on the stakeholder needs</a:t>
            </a:r>
          </a:p>
          <a:p>
            <a:pPr lvl="1"/>
            <a:r>
              <a:rPr lang="en-US" altLang="en-US" sz="2600" dirty="0">
                <a:cs typeface="Arial" panose="020B0604020202020204" pitchFamily="34" charset="0"/>
              </a:rPr>
              <a:t>Easy to prioritize</a:t>
            </a:r>
          </a:p>
          <a:p>
            <a:pPr lvl="1"/>
            <a:r>
              <a:rPr lang="en-US" altLang="en-US" sz="2600" dirty="0">
                <a:cs typeface="Arial" panose="020B0604020202020204" pitchFamily="34" charset="0"/>
              </a:rPr>
              <a:t>Small pieces of work</a:t>
            </a:r>
          </a:p>
          <a:p>
            <a:pPr lvl="1"/>
            <a:r>
              <a:rPr lang="en-US" altLang="en-US" sz="2600" dirty="0">
                <a:cs typeface="Arial" panose="020B0604020202020204" pitchFamily="34" charset="0"/>
              </a:rPr>
              <a:t>Allows for frequent feedback</a:t>
            </a:r>
          </a:p>
          <a:p>
            <a:endParaRPr lang="en-US" altLang="en-US" dirty="0" smtClean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7976" y="239688"/>
            <a:ext cx="7754842" cy="742950"/>
          </a:xfrm>
          <a:prstGeom prst="rect">
            <a:avLst/>
          </a:prstGeom>
        </p:spPr>
        <p:txBody>
          <a:bodyPr vert="horz" lIns="91435" tIns="45718" rIns="91435" bIns="45718" rtlCol="0" anchor="ctr">
            <a:noAutofit/>
          </a:bodyPr>
          <a:lstStyle/>
          <a:p>
            <a:pPr>
              <a:spcBef>
                <a:spcPct val="0"/>
              </a:spcBef>
              <a:tabLst>
                <a:tab pos="111119" algn="l"/>
              </a:tabLst>
            </a:pPr>
            <a:r>
              <a:rPr lang="en-US" sz="4000" dirty="0" smtClean="0">
                <a:solidFill>
                  <a:srgbClr val="F53918"/>
                </a:solidFill>
                <a:latin typeface="+mj-lt"/>
                <a:cs typeface="Arial Black"/>
              </a:rPr>
              <a:t>User Stories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89" y="1066798"/>
            <a:ext cx="2483879" cy="381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3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3"/>
          <p:cNvSpPr>
            <a:spLocks noGrp="1"/>
          </p:cNvSpPr>
          <p:nvPr>
            <p:ph idx="4294967295"/>
          </p:nvPr>
        </p:nvSpPr>
        <p:spPr>
          <a:xfrm>
            <a:off x="408883" y="999351"/>
            <a:ext cx="7716377" cy="28767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dirty="0" smtClean="0"/>
              <a:t>Functional</a:t>
            </a:r>
            <a:r>
              <a:rPr lang="en-US" sz="2800" dirty="0" smtClean="0"/>
              <a:t>: </a:t>
            </a:r>
            <a:r>
              <a:rPr lang="en-US" sz="2800" dirty="0" smtClean="0">
                <a:solidFill>
                  <a:srgbClr val="000000"/>
                </a:solidFill>
              </a:rPr>
              <a:t>Business user stories.  Express a business user’s requirements, written in business language</a:t>
            </a:r>
            <a:r>
              <a:rPr lang="en-US" sz="2800" i="1" dirty="0" smtClean="0">
                <a:solidFill>
                  <a:srgbClr val="000000"/>
                </a:solidFill>
              </a:rPr>
              <a:t>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b="1" u="sng" dirty="0" smtClean="0"/>
              <a:t>Non-Functional</a:t>
            </a:r>
            <a:r>
              <a:rPr lang="en-US" sz="2800" dirty="0"/>
              <a:t>: </a:t>
            </a:r>
            <a:r>
              <a:rPr lang="en-US" sz="2800" dirty="0" smtClean="0"/>
              <a:t>Technical requirements </a:t>
            </a:r>
            <a:r>
              <a:rPr lang="en-US" sz="2800" dirty="0"/>
              <a:t>for quality/maintainability of the </a:t>
            </a:r>
            <a:r>
              <a:rPr lang="en-US" sz="2800" dirty="0" smtClean="0"/>
              <a:t>system</a:t>
            </a:r>
          </a:p>
          <a:p>
            <a:pPr marL="0" indent="0">
              <a:buNone/>
            </a:pPr>
            <a:r>
              <a:rPr lang="en-US" sz="2800" b="1" u="sng" dirty="0" smtClean="0"/>
              <a:t>Spikes</a:t>
            </a:r>
            <a:r>
              <a:rPr lang="en-US" sz="2800" dirty="0" smtClean="0"/>
              <a:t>: Research and/or prototyping activities </a:t>
            </a:r>
          </a:p>
        </p:txBody>
      </p:sp>
      <p:sp>
        <p:nvSpPr>
          <p:cNvPr id="4" name="Title 6"/>
          <p:cNvSpPr txBox="1">
            <a:spLocks/>
          </p:cNvSpPr>
          <p:nvPr/>
        </p:nvSpPr>
        <p:spPr>
          <a:xfrm>
            <a:off x="0" y="0"/>
            <a:ext cx="5539496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9531E"/>
                </a:solidFill>
              </a:rPr>
              <a:t>Different Types of Stories</a:t>
            </a:r>
            <a:endParaRPr lang="en-US" dirty="0">
              <a:solidFill>
                <a:srgbClr val="F953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61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Title 5"/>
          <p:cNvSpPr>
            <a:spLocks noGrp="1"/>
          </p:cNvSpPr>
          <p:nvPr>
            <p:ph type="title" idx="4294967295"/>
          </p:nvPr>
        </p:nvSpPr>
        <p:spPr>
          <a:xfrm>
            <a:off x="110970" y="64976"/>
            <a:ext cx="8229600" cy="8572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l" eaLnBrk="1" hangingPunct="1"/>
            <a:r>
              <a:rPr lang="en-US" altLang="en-US" sz="4000" dirty="0" smtClean="0">
                <a:solidFill>
                  <a:srgbClr val="FF0000"/>
                </a:solidFill>
                <a:cs typeface="Arial" panose="020B0604020202020204" pitchFamily="34" charset="0"/>
              </a:rPr>
              <a:t>Wireframes!</a:t>
            </a:r>
          </a:p>
        </p:txBody>
      </p:sp>
      <p:pic>
        <p:nvPicPr>
          <p:cNvPr id="2" name="Picture 1" descr="Screen Shot 2014-06-22 at 10.51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83" y="1001456"/>
            <a:ext cx="7886271" cy="332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2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71450"/>
            <a:ext cx="7754842" cy="742950"/>
          </a:xfrm>
          <a:prstGeom prst="rect">
            <a:avLst/>
          </a:prstGeom>
        </p:spPr>
        <p:txBody>
          <a:bodyPr vert="horz" lIns="91435" tIns="45718" rIns="91435" bIns="45718" rtlCol="0" anchor="ctr">
            <a:noAutofit/>
          </a:bodyPr>
          <a:lstStyle/>
          <a:p>
            <a:pPr>
              <a:spcBef>
                <a:spcPct val="0"/>
              </a:spcBef>
              <a:tabLst>
                <a:tab pos="111119" algn="l"/>
              </a:tabLst>
            </a:pPr>
            <a:r>
              <a:rPr lang="en-US" sz="4800" b="1" dirty="0" smtClean="0">
                <a:solidFill>
                  <a:srgbClr val="F9531E"/>
                </a:solidFill>
                <a:latin typeface="+mj-lt"/>
                <a:cs typeface="Arial Black"/>
              </a:rPr>
              <a:t>Agenda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481666"/>
            <a:ext cx="3056466" cy="2579693"/>
          </a:xfrm>
          <a:prstGeom prst="rect">
            <a:avLst/>
          </a:prstGeom>
        </p:spPr>
        <p:txBody>
          <a:bodyPr vert="horz" lIns="91435" tIns="45718" rIns="91435" bIns="45718" rtlCol="0" anchor="ctr">
            <a:noAutofit/>
          </a:bodyPr>
          <a:lstStyle/>
          <a:p>
            <a:pPr marL="457200" indent="-4572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111119" algn="l"/>
              </a:tabLst>
            </a:pPr>
            <a:r>
              <a:rPr lang="en-US" sz="2400" dirty="0" smtClean="0"/>
              <a:t>Agile Overview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111119" algn="l"/>
              </a:tabLst>
            </a:pPr>
            <a:r>
              <a:rPr lang="en-US" sz="2400" dirty="0" smtClean="0"/>
              <a:t>Roles and Teams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111119" algn="l"/>
              </a:tabLst>
            </a:pPr>
            <a:r>
              <a:rPr lang="en-US" sz="2400" dirty="0" smtClean="0"/>
              <a:t>User Stories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111119" algn="l"/>
              </a:tabLst>
            </a:pPr>
            <a:r>
              <a:rPr lang="en-US" sz="2400" dirty="0" smtClean="0"/>
              <a:t>Sprints</a:t>
            </a: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111119" algn="l"/>
              </a:tabLst>
            </a:pPr>
            <a:r>
              <a:rPr lang="en-US" sz="2400" dirty="0" smtClean="0"/>
              <a:t>Kanban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445" y="1481666"/>
            <a:ext cx="4057288" cy="290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3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438" y="257024"/>
            <a:ext cx="8229600" cy="457200"/>
          </a:xfrm>
        </p:spPr>
        <p:txBody>
          <a:bodyPr/>
          <a:lstStyle/>
          <a:p>
            <a:pPr>
              <a:defRPr/>
            </a:pPr>
            <a:r>
              <a:rPr lang="en-US" sz="3600" dirty="0" smtClean="0">
                <a:solidFill>
                  <a:srgbClr val="FF0000"/>
                </a:solidFill>
              </a:rPr>
              <a:t>Types of Non-Functional </a:t>
            </a:r>
            <a:r>
              <a:rPr lang="en-US" sz="3600" dirty="0">
                <a:solidFill>
                  <a:srgbClr val="FF0000"/>
                </a:solidFill>
              </a:rPr>
              <a:t>R</a:t>
            </a:r>
            <a:r>
              <a:rPr lang="en-US" sz="3600" dirty="0" smtClean="0">
                <a:solidFill>
                  <a:srgbClr val="FF0000"/>
                </a:solidFill>
              </a:rPr>
              <a:t>equirements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5" name="Picture 4" descr="Screen Shot 2015-10-02 at 9.59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1040191"/>
            <a:ext cx="8241695" cy="395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248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292286" y="440455"/>
            <a:ext cx="85344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Example Non-Functional Stories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9143" y="1136952"/>
            <a:ext cx="746276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System must handle 3,000 users with 3-5 second response times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System must leverage OKTA for security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System responds to search requests within 10 seconds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System must support Chrome, Firefox, Safari, and Explorer (with versions)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System must have a mobile interface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All integrations requirements are non-functional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All data warehousing requirements are non-functional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54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292286" y="440455"/>
            <a:ext cx="85344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Spikes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2286" y="1209524"/>
            <a:ext cx="78115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A story aimed at answering a question or gathering information, rather than at producing shippable </a:t>
            </a:r>
            <a:r>
              <a:rPr lang="en-US" sz="2800" dirty="0" smtClean="0"/>
              <a:t>product</a:t>
            </a:r>
          </a:p>
          <a:p>
            <a:pPr marL="742931" lvl="1" indent="-285750">
              <a:buFont typeface="Arial"/>
              <a:buChar char="•"/>
            </a:pPr>
            <a:r>
              <a:rPr lang="en-US" sz="2400" dirty="0" smtClean="0"/>
              <a:t>Architectural</a:t>
            </a:r>
          </a:p>
          <a:p>
            <a:pPr marL="742931" lvl="1" indent="-285750">
              <a:buFont typeface="Arial"/>
              <a:buChar char="•"/>
            </a:pPr>
            <a:r>
              <a:rPr lang="en-US" sz="2400" dirty="0" smtClean="0"/>
              <a:t>Prototypes</a:t>
            </a:r>
          </a:p>
          <a:p>
            <a:pPr marL="742931" lvl="1" indent="-285750">
              <a:buFont typeface="Arial"/>
              <a:buChar char="•"/>
            </a:pPr>
            <a:r>
              <a:rPr lang="en-US" sz="2400" dirty="0" smtClean="0"/>
              <a:t>Research into new technologies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Must be completed prior to development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40 hours or less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514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68" y="95912"/>
            <a:ext cx="6019800" cy="85725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FF0000"/>
                </a:solidFill>
                <a:cs typeface="Arial Black"/>
              </a:rPr>
              <a:t>What’s a Sprint?</a:t>
            </a:r>
            <a:endParaRPr lang="en-US" sz="4000" dirty="0">
              <a:solidFill>
                <a:srgbClr val="FF0000"/>
              </a:solidFill>
              <a:cs typeface="Arial Black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90600" y="1028700"/>
            <a:ext cx="73152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tabLst>
                <a:tab pos="111125" algn="l"/>
              </a:tabLst>
            </a:pPr>
            <a:endParaRPr lang="en-US" sz="2400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81934" y="754857"/>
            <a:ext cx="337786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Time-boxed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Duration never changes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Scope is LOCKED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Team schedules and accepts work itself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Demo at the end of each sprint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err="1"/>
              <a:t>ScrumMaster</a:t>
            </a:r>
            <a:r>
              <a:rPr lang="en-US" sz="2400" dirty="0"/>
              <a:t> is a literal term in sprints!</a:t>
            </a:r>
          </a:p>
          <a:p>
            <a:pPr marL="342900" indent="-342900">
              <a:buFont typeface="Arial"/>
              <a:buChar char="•"/>
            </a:pPr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49" y="918878"/>
            <a:ext cx="3488987" cy="295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753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2"/>
          <p:cNvSpPr txBox="1">
            <a:spLocks noChangeArrowheads="1"/>
          </p:cNvSpPr>
          <p:nvPr/>
        </p:nvSpPr>
        <p:spPr bwMode="auto">
          <a:xfrm>
            <a:off x="139475" y="141514"/>
            <a:ext cx="48826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buChar char="–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000" b="0" dirty="0" smtClean="0">
                <a:solidFill>
                  <a:srgbClr val="F9531E"/>
                </a:solidFill>
                <a:latin typeface="+mj-lt"/>
              </a:rPr>
              <a:t>Kanban</a:t>
            </a:r>
            <a:endParaRPr lang="en-US" altLang="en-US" sz="4000" b="0" dirty="0">
              <a:solidFill>
                <a:srgbClr val="F9531E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849400"/>
            <a:ext cx="7763487" cy="400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FF0000"/>
                </a:solidFill>
                <a:cs typeface="Arial Black"/>
              </a:rPr>
              <a:t>Every Day….</a:t>
            </a:r>
            <a:endParaRPr lang="en-US" sz="4000" dirty="0">
              <a:solidFill>
                <a:srgbClr val="FF0000"/>
              </a:solidFill>
              <a:cs typeface="Arial Black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90600" y="1028700"/>
            <a:ext cx="73152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tabLst>
                <a:tab pos="111125" algn="l"/>
              </a:tabLst>
            </a:pPr>
            <a:endParaRPr lang="en-US" sz="2400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97829" y="1014243"/>
            <a:ext cx="39079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Hold daily scrum</a:t>
            </a:r>
            <a:r>
              <a:rPr lang="en-US" sz="2400" dirty="0"/>
              <a:t> </a:t>
            </a:r>
            <a:r>
              <a:rPr lang="en-US" sz="2400" dirty="0" smtClean="0"/>
              <a:t>(15 minutes)	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Use </a:t>
            </a:r>
            <a:r>
              <a:rPr lang="en-US" sz="2400" dirty="0"/>
              <a:t>the Kanban </a:t>
            </a:r>
            <a:r>
              <a:rPr lang="en-US" sz="2400" dirty="0" smtClean="0"/>
              <a:t>Board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Block things you can’t work on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Work Defects!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00" y="1176506"/>
            <a:ext cx="3830629" cy="283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930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2"/>
          <p:cNvSpPr txBox="1">
            <a:spLocks noChangeArrowheads="1"/>
          </p:cNvSpPr>
          <p:nvPr/>
        </p:nvSpPr>
        <p:spPr bwMode="auto">
          <a:xfrm>
            <a:off x="433389" y="116408"/>
            <a:ext cx="48826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buChar char="–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000" b="0" dirty="0" smtClean="0">
                <a:solidFill>
                  <a:srgbClr val="F9531E"/>
                </a:solidFill>
                <a:latin typeface="+mj-lt"/>
              </a:rPr>
              <a:t>Daily Stand-Ups</a:t>
            </a:r>
            <a:endParaRPr lang="en-US" altLang="en-US" sz="4000" b="0" dirty="0">
              <a:solidFill>
                <a:srgbClr val="F9531E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63686" y="987874"/>
            <a:ext cx="3678401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15 minutes or less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Discuss issues and needs, not status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Everyone talks.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No one </a:t>
            </a:r>
            <a:r>
              <a:rPr lang="en-US" sz="2400" dirty="0" err="1" smtClean="0"/>
              <a:t>overtalks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400" u="sng" dirty="0" smtClean="0"/>
              <a:t>Not a defect management meeting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1" y="1074960"/>
            <a:ext cx="4139110" cy="26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0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367" y="27424"/>
            <a:ext cx="7620000" cy="85725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FF0000"/>
                </a:solidFill>
                <a:cs typeface="Arial Black"/>
              </a:rPr>
              <a:t>Sprint Retrospectives</a:t>
            </a:r>
            <a:endParaRPr lang="en-US" sz="4000" dirty="0">
              <a:solidFill>
                <a:srgbClr val="FF0000"/>
              </a:solidFill>
              <a:cs typeface="Arial Black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33925" y="1316822"/>
            <a:ext cx="73152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tabLst>
                <a:tab pos="111125" algn="l"/>
              </a:tabLst>
            </a:pPr>
            <a:endParaRPr lang="en-US" sz="2400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54367" y="1178098"/>
            <a:ext cx="411712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Not optional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Facilitated by </a:t>
            </a:r>
            <a:r>
              <a:rPr lang="en-US" sz="2400" dirty="0" err="1" smtClean="0"/>
              <a:t>ScrumMaster</a:t>
            </a:r>
            <a:endParaRPr lang="en-US" sz="2400" dirty="0" smtClean="0"/>
          </a:p>
          <a:p>
            <a:pPr marL="800081" lvl="1" indent="-342900">
              <a:buFont typeface="Arial"/>
              <a:buChar char="•"/>
            </a:pPr>
            <a:r>
              <a:rPr lang="en-US" sz="2400" dirty="0" smtClean="0"/>
              <a:t>What worked?</a:t>
            </a:r>
          </a:p>
          <a:p>
            <a:pPr marL="800081" lvl="1" indent="-342900">
              <a:buFont typeface="Arial"/>
              <a:buChar char="•"/>
            </a:pPr>
            <a:r>
              <a:rPr lang="en-US" sz="2400" dirty="0" smtClean="0"/>
              <a:t>What broke?</a:t>
            </a:r>
          </a:p>
          <a:p>
            <a:pPr marL="800081" lvl="1" indent="-342900">
              <a:buFont typeface="Arial"/>
              <a:buChar char="•"/>
            </a:pPr>
            <a:r>
              <a:rPr lang="en-US" sz="2400" dirty="0" smtClean="0"/>
              <a:t>What should we change?</a:t>
            </a:r>
          </a:p>
          <a:p>
            <a:pPr marL="342900" indent="-342900">
              <a:buFont typeface="Arial"/>
              <a:buChar char="•"/>
            </a:pPr>
            <a:r>
              <a:rPr lang="en-US" sz="2400" u="sng" dirty="0" smtClean="0"/>
              <a:t>Add User Stories to backlog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47294" y="3965985"/>
            <a:ext cx="481122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Process Improvements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Automation Opportunities</a:t>
            </a:r>
          </a:p>
          <a:p>
            <a:pPr marL="342900" indent="-342900">
              <a:buFont typeface="Arial"/>
              <a:buChar char="•"/>
            </a:pPr>
            <a:endParaRPr lang="en-US" sz="2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139124" y="3781319"/>
            <a:ext cx="4406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Defect Resolution/Root Cause Analysis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Team Dynamics</a:t>
            </a:r>
          </a:p>
          <a:p>
            <a:pPr marL="342900" indent="-342900">
              <a:buFont typeface="Arial"/>
              <a:buChar char="•"/>
            </a:pP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25" y="865551"/>
            <a:ext cx="2787475" cy="308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16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892" y="228604"/>
            <a:ext cx="8229600" cy="434579"/>
          </a:xfrm>
        </p:spPr>
        <p:txBody>
          <a:bodyPr lIns="64008" tIns="32004" rIns="64008" bIns="32004">
            <a:no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Questions?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43" y="866654"/>
            <a:ext cx="5558847" cy="39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437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07976" y="239688"/>
            <a:ext cx="7754842" cy="742950"/>
          </a:xfrm>
          <a:prstGeom prst="rect">
            <a:avLst/>
          </a:prstGeom>
        </p:spPr>
        <p:txBody>
          <a:bodyPr vert="horz" lIns="91435" tIns="45718" rIns="91435" bIns="45718" rtlCol="0" anchor="ctr">
            <a:noAutofit/>
          </a:bodyPr>
          <a:lstStyle/>
          <a:p>
            <a:pPr>
              <a:spcBef>
                <a:spcPct val="0"/>
              </a:spcBef>
              <a:tabLst>
                <a:tab pos="111119" algn="l"/>
              </a:tabLst>
            </a:pPr>
            <a:r>
              <a:rPr lang="en-US" sz="4800" b="1" dirty="0" smtClean="0">
                <a:solidFill>
                  <a:srgbClr val="F9531E"/>
                </a:solidFill>
                <a:latin typeface="+mj-lt"/>
                <a:cs typeface="Arial Black"/>
              </a:rPr>
              <a:t>Jennifer Brownson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265818"/>
            <a:ext cx="2679700" cy="30226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494314" y="1199143"/>
            <a:ext cx="4898572" cy="3155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200" dirty="0" smtClean="0"/>
              <a:t>Certified </a:t>
            </a:r>
            <a:r>
              <a:rPr lang="en-US" altLang="en-US" sz="2200" dirty="0" err="1"/>
              <a:t>SAFe</a:t>
            </a:r>
            <a:r>
              <a:rPr lang="en-US" altLang="en-US" sz="2200" dirty="0"/>
              <a:t> </a:t>
            </a:r>
            <a:r>
              <a:rPr lang="en-US" altLang="en-US" sz="2200" dirty="0" smtClean="0"/>
              <a:t>Professional Consultant</a:t>
            </a:r>
            <a:endParaRPr lang="en-US" altLang="en-US" sz="2200" dirty="0"/>
          </a:p>
          <a:p>
            <a:r>
              <a:rPr lang="en-US" altLang="en-US" sz="2200" dirty="0"/>
              <a:t>Cert. Scrum Practitioner</a:t>
            </a:r>
          </a:p>
          <a:p>
            <a:r>
              <a:rPr lang="en-US" altLang="en-US" sz="2200" dirty="0"/>
              <a:t>CBAP, Agile Thought Leader</a:t>
            </a:r>
          </a:p>
          <a:p>
            <a:r>
              <a:rPr lang="en-US" altLang="en-US" sz="2200" dirty="0"/>
              <a:t>Have been a Business Analyst, EBA, </a:t>
            </a:r>
            <a:r>
              <a:rPr lang="en-US" altLang="en-US" sz="2200" dirty="0" err="1"/>
              <a:t>ScrumMaster</a:t>
            </a:r>
            <a:r>
              <a:rPr lang="en-US" altLang="en-US" sz="2200" dirty="0"/>
              <a:t>, InfoSec, PM, QA Manager, Tech Writer, Developer</a:t>
            </a:r>
          </a:p>
          <a:p>
            <a:r>
              <a:rPr lang="en-US" altLang="en-US" sz="2200" dirty="0"/>
              <a:t>Agile pulls it all together!</a:t>
            </a:r>
          </a:p>
          <a:p>
            <a:endParaRPr lang="en-US" altLang="en-US" sz="2200" dirty="0"/>
          </a:p>
          <a:p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44773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vek_Umbrella_Elite_Open_Straight_1024x102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848282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3473" y="2622997"/>
            <a:ext cx="15535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Scrum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4899327" y="2445058"/>
            <a:ext cx="15535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Lean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2334754" y="3494057"/>
            <a:ext cx="15535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XP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5158251" y="3494057"/>
            <a:ext cx="22019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6600"/>
                </a:solidFill>
              </a:rPr>
              <a:t>Scaled Agile</a:t>
            </a:r>
            <a:endParaRPr lang="en-US" sz="3200" dirty="0">
              <a:solidFill>
                <a:srgbClr val="FF66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41634" y="2445058"/>
            <a:ext cx="15535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Crystal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6452867" y="2610666"/>
            <a:ext cx="15535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Kanban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653473" y="3986499"/>
            <a:ext cx="15535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FDD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01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78" y="895353"/>
            <a:ext cx="8196593" cy="4248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372535" y="105300"/>
            <a:ext cx="7772400" cy="666745"/>
          </a:xfrm>
          <a:prstGeom prst="rect">
            <a:avLst/>
          </a:prstGeom>
        </p:spPr>
        <p:txBody>
          <a:bodyPr vert="horz" lIns="91435" tIns="45718" rIns="91435" bIns="45718" rtlCol="0" anchor="ctr">
            <a:noAutofit/>
          </a:bodyPr>
          <a:lstStyle/>
          <a:p>
            <a:pPr defTabSz="457177">
              <a:spcBef>
                <a:spcPct val="0"/>
              </a:spcBef>
              <a:defRPr/>
            </a:pPr>
            <a:r>
              <a:rPr lang="en-US" sz="4800" dirty="0" smtClean="0">
                <a:solidFill>
                  <a:srgbClr val="F9531E"/>
                </a:solidFill>
                <a:latin typeface="+mj-lt"/>
                <a:ea typeface="ＭＳ Ｐゴシック" pitchFamily="-110" charset="-128"/>
                <a:cs typeface="Arial Black"/>
              </a:rPr>
              <a:t>1950s - Current</a:t>
            </a:r>
            <a:endParaRPr lang="en-US" sz="4800" dirty="0">
              <a:solidFill>
                <a:srgbClr val="F9531E"/>
              </a:solidFill>
              <a:latin typeface="+mj-lt"/>
              <a:ea typeface="ＭＳ Ｐゴシック" pitchFamily="-110" charset="-128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5395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6-22 at 8.36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12" y="179056"/>
            <a:ext cx="7934522" cy="4666962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454902" y="3563612"/>
            <a:ext cx="5708643" cy="117142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2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2"/>
          <p:cNvSpPr txBox="1">
            <a:spLocks noChangeArrowheads="1"/>
          </p:cNvSpPr>
          <p:nvPr/>
        </p:nvSpPr>
        <p:spPr bwMode="auto">
          <a:xfrm>
            <a:off x="-246593" y="116408"/>
            <a:ext cx="5562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buChar char="–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400" b="0" dirty="0" smtClean="0">
                <a:solidFill>
                  <a:srgbClr val="F9531E"/>
                </a:solidFill>
                <a:latin typeface="+mj-lt"/>
              </a:rPr>
              <a:t>Agile Principles</a:t>
            </a:r>
            <a:endParaRPr lang="en-US" altLang="en-US" sz="4400" b="0" dirty="0">
              <a:solidFill>
                <a:srgbClr val="F9531E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6806" y="1083143"/>
            <a:ext cx="8001000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/>
              <a:t>Satisfy the customer through early and continuous delivery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Welcome changing requirements (with limits)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Deliver </a:t>
            </a:r>
            <a:r>
              <a:rPr lang="en-US" sz="2800" dirty="0" smtClean="0">
                <a:solidFill>
                  <a:srgbClr val="F9531E"/>
                </a:solidFill>
              </a:rPr>
              <a:t>WORKING</a:t>
            </a:r>
            <a:r>
              <a:rPr lang="en-US" sz="2800" dirty="0" smtClean="0"/>
              <a:t> software frequently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Business people and the team work together daily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Build projects around motivated individuals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Convey information in face to face conversation</a:t>
            </a:r>
          </a:p>
        </p:txBody>
      </p:sp>
    </p:spTree>
    <p:extLst>
      <p:ext uri="{BB962C8B-B14F-4D97-AF65-F5344CB8AC3E}">
        <p14:creationId xmlns:p14="http://schemas.microsoft.com/office/powerpoint/2010/main" val="427787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2"/>
          <p:cNvSpPr txBox="1">
            <a:spLocks noChangeArrowheads="1"/>
          </p:cNvSpPr>
          <p:nvPr/>
        </p:nvSpPr>
        <p:spPr bwMode="auto">
          <a:xfrm>
            <a:off x="-246593" y="116408"/>
            <a:ext cx="5562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buChar char="–"/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buChar char="–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4400" b="0" dirty="0" smtClean="0">
                <a:solidFill>
                  <a:srgbClr val="F9531E"/>
                </a:solidFill>
                <a:latin typeface="+mj-lt"/>
              </a:rPr>
              <a:t>Agile Principles</a:t>
            </a:r>
            <a:endParaRPr lang="en-US" altLang="en-US" sz="4400" b="0" dirty="0">
              <a:solidFill>
                <a:srgbClr val="F9531E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3115" y="996827"/>
            <a:ext cx="8001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/>
              <a:t>Working software is the primary measure of progress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Maintain a constant pace indefinitely; no death marches!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Continuously focus on technical excellence in design and development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Simplify; maximize the amount of work NOT done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Teams organize themselves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Teams constantly reflect and adjust their behavior</a:t>
            </a:r>
          </a:p>
        </p:txBody>
      </p:sp>
    </p:spTree>
    <p:extLst>
      <p:ext uri="{BB962C8B-B14F-4D97-AF65-F5344CB8AC3E}">
        <p14:creationId xmlns:p14="http://schemas.microsoft.com/office/powerpoint/2010/main" val="230455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3"/>
          <p:cNvSpPr>
            <a:spLocks noGrp="1"/>
          </p:cNvSpPr>
          <p:nvPr>
            <p:ph idx="4294967295"/>
          </p:nvPr>
        </p:nvSpPr>
        <p:spPr>
          <a:xfrm>
            <a:off x="408883" y="999352"/>
            <a:ext cx="7716377" cy="389599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dirty="0" smtClean="0"/>
              <a:t>Backlog Item</a:t>
            </a:r>
            <a:r>
              <a:rPr lang="en-US" sz="2800" dirty="0" smtClean="0"/>
              <a:t>: </a:t>
            </a:r>
            <a:r>
              <a:rPr lang="en-US" sz="2800" i="1" dirty="0" smtClean="0">
                <a:solidFill>
                  <a:srgbClr val="000000"/>
                </a:solidFill>
              </a:rPr>
              <a:t>Work Items, </a:t>
            </a:r>
            <a:r>
              <a:rPr lang="en-US" sz="2800" dirty="0" smtClean="0"/>
              <a:t>including, user stories and defects</a:t>
            </a:r>
          </a:p>
          <a:p>
            <a:pPr marL="0" indent="0">
              <a:buNone/>
            </a:pPr>
            <a:r>
              <a:rPr lang="en-US" sz="2800" b="1" u="sng" dirty="0" smtClean="0"/>
              <a:t>Ranked </a:t>
            </a:r>
            <a:r>
              <a:rPr lang="en-US" sz="2800" b="1" u="sng" dirty="0"/>
              <a:t>Backlog</a:t>
            </a:r>
            <a:r>
              <a:rPr lang="en-US" sz="2800" dirty="0"/>
              <a:t>: A </a:t>
            </a:r>
            <a:r>
              <a:rPr lang="en-US" sz="2800" i="1" dirty="0">
                <a:solidFill>
                  <a:srgbClr val="000000"/>
                </a:solidFill>
              </a:rPr>
              <a:t>list of Work Items </a:t>
            </a:r>
            <a:r>
              <a:rPr lang="en-US" sz="2800" dirty="0"/>
              <a:t>prioritized by </a:t>
            </a:r>
            <a:r>
              <a:rPr lang="en-US" sz="2800" i="1" dirty="0" smtClean="0"/>
              <a:t>Value </a:t>
            </a:r>
            <a:r>
              <a:rPr lang="en-US" sz="2800" i="1" dirty="0"/>
              <a:t>to the Business Stakeholders, </a:t>
            </a:r>
            <a:r>
              <a:rPr lang="en-US" sz="2800" i="1" dirty="0" smtClean="0"/>
              <a:t>Technical Risk</a:t>
            </a:r>
            <a:r>
              <a:rPr lang="en-US" sz="2800" i="1" dirty="0"/>
              <a:t>, and Dependencies. </a:t>
            </a:r>
            <a:endParaRPr lang="en-US" sz="2800" i="1" dirty="0" smtClean="0"/>
          </a:p>
          <a:p>
            <a:pPr marL="0" indent="0">
              <a:buNone/>
            </a:pPr>
            <a:r>
              <a:rPr lang="en-US" sz="2800" b="1" u="sng" dirty="0" smtClean="0"/>
              <a:t>Minimal Viable Product (MVP)</a:t>
            </a:r>
            <a:r>
              <a:rPr lang="en-US" sz="2800" dirty="0" smtClean="0"/>
              <a:t>: The “Must Haves” in order for a product to be released into Production.</a:t>
            </a:r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4" name="Title 6"/>
          <p:cNvSpPr txBox="1">
            <a:spLocks/>
          </p:cNvSpPr>
          <p:nvPr/>
        </p:nvSpPr>
        <p:spPr>
          <a:xfrm>
            <a:off x="0" y="0"/>
            <a:ext cx="416298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9531E"/>
                </a:solidFill>
              </a:rPr>
              <a:t>Agile</a:t>
            </a:r>
            <a:r>
              <a:rPr lang="en-US" dirty="0">
                <a:solidFill>
                  <a:srgbClr val="F9531E"/>
                </a:solidFill>
              </a:rPr>
              <a:t> </a:t>
            </a:r>
            <a:r>
              <a:rPr lang="en-US" dirty="0" smtClean="0">
                <a:solidFill>
                  <a:srgbClr val="F9531E"/>
                </a:solidFill>
              </a:rPr>
              <a:t>Terms</a:t>
            </a:r>
            <a:endParaRPr lang="en-US" dirty="0">
              <a:solidFill>
                <a:srgbClr val="F953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51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342900" indent="-342900">
          <a:buFont typeface="Arial"/>
          <a:buChar char="•"/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11B3E28311B74B8B796508678F0607" ma:contentTypeVersion="0" ma:contentTypeDescription="Create a new document." ma:contentTypeScope="" ma:versionID="5dedce6779c47f63d3805b883be4b25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76E54FF-352E-43EA-B745-F8287E0C1F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6E1FD6E-E1B2-4C85-A3E5-D763D75E2D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CBC9B6-4556-461C-84CE-2E12FC801A9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21895</TotalTime>
  <Words>711</Words>
  <Application>Microsoft Macintosh PowerPoint</Application>
  <PresentationFormat>On-screen Show (16:9)</PresentationFormat>
  <Paragraphs>148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 Black</vt:lpstr>
      <vt:lpstr>Calibri</vt:lpstr>
      <vt:lpstr>Calibri Light</vt:lpstr>
      <vt:lpstr>Cambria</vt:lpstr>
      <vt:lpstr>ＭＳ Ｐゴシック</vt:lpstr>
      <vt:lpstr>PT Sans</vt:lpstr>
      <vt:lpstr>Times New Roman</vt:lpstr>
      <vt:lpstr>Arial</vt:lpstr>
      <vt:lpstr>Adjacency</vt:lpstr>
      <vt:lpstr>Agile and Kanban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High-Performing Teams</vt:lpstr>
      <vt:lpstr>PowerPoint Presentation</vt:lpstr>
      <vt:lpstr>PowerPoint Presentation</vt:lpstr>
      <vt:lpstr>Wireframes!</vt:lpstr>
      <vt:lpstr>Types of Non-Functional Requirements</vt:lpstr>
      <vt:lpstr>Example Non-Functional Stories</vt:lpstr>
      <vt:lpstr>Spikes</vt:lpstr>
      <vt:lpstr>What’s a Sprint?</vt:lpstr>
      <vt:lpstr>PowerPoint Presentation</vt:lpstr>
      <vt:lpstr>Every Day….</vt:lpstr>
      <vt:lpstr>PowerPoint Presentation</vt:lpstr>
      <vt:lpstr>Sprint Retrospectives</vt:lpstr>
      <vt:lpstr>Questions?</vt:lpstr>
    </vt:vector>
  </TitlesOfParts>
  <Company>BMC Software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Irene Huang</dc:creator>
  <cp:lastModifiedBy>Microsoft Office User</cp:lastModifiedBy>
  <cp:revision>638</cp:revision>
  <cp:lastPrinted>2014-06-30T16:35:05Z</cp:lastPrinted>
  <dcterms:created xsi:type="dcterms:W3CDTF">2014-06-02T22:55:02Z</dcterms:created>
  <dcterms:modified xsi:type="dcterms:W3CDTF">2017-07-21T19:40:22Z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0x010100FF11B3E28311B74B8B796508678F0607</vt:lpwstr>
  </property>
</Properties>
</file>